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60" r:id="rId4"/>
    <p:sldId id="271" r:id="rId5"/>
    <p:sldId id="261" r:id="rId6"/>
    <p:sldId id="262" r:id="rId7"/>
    <p:sldId id="263" r:id="rId8"/>
    <p:sldId id="266" r:id="rId9"/>
    <p:sldId id="265" r:id="rId10"/>
    <p:sldId id="267" r:id="rId11"/>
    <p:sldId id="269" r:id="rId12"/>
    <p:sldId id="270" r:id="rId13"/>
    <p:sldId id="268" r:id="rId14"/>
    <p:sldId id="25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855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E45DD-4A36-40C2-B06D-A6773403A0D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57104-112F-4440-BC6D-C698FC48F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2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GDSC UOS 2</a:t>
            </a:r>
            <a:r>
              <a:rPr lang="ko-KR" altLang="en-US" dirty="0"/>
              <a:t>번째 순서를 맡게 된 </a:t>
            </a:r>
            <a:r>
              <a:rPr lang="ko-KR" altLang="en-US" dirty="0" err="1"/>
              <a:t>태은우입니다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 </a:t>
            </a:r>
            <a:r>
              <a:rPr lang="en-US" altLang="ko-KR" dirty="0"/>
              <a:t>GDSC UOS </a:t>
            </a:r>
            <a:r>
              <a:rPr lang="ko-KR" altLang="en-US" dirty="0"/>
              <a:t>모바일 코어 멤버를 맡고 있는 한창 성장 중인 개발자구요</a:t>
            </a:r>
            <a:r>
              <a:rPr lang="en-US" altLang="ko-KR" dirty="0"/>
              <a:t>, </a:t>
            </a:r>
            <a:r>
              <a:rPr lang="ko-KR" altLang="en-US" dirty="0"/>
              <a:t>저는 이런 이유로 개발자에 발을 들였다</a:t>
            </a:r>
            <a:r>
              <a:rPr lang="en-US" altLang="ko-KR" dirty="0"/>
              <a:t> </a:t>
            </a:r>
            <a:r>
              <a:rPr lang="ko-KR" altLang="en-US" dirty="0"/>
              <a:t>라는 내용을 초점으로 이야기를 한 번 풀어 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게을러서 개발자 되기로 한 썰</a:t>
            </a:r>
            <a:r>
              <a:rPr lang="en-US" altLang="ko-KR" dirty="0"/>
              <a:t>, </a:t>
            </a:r>
            <a:r>
              <a:rPr lang="ko-KR" altLang="en-US" dirty="0"/>
              <a:t>한 번 풀어보겠습니다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76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귀찮다 </a:t>
            </a:r>
            <a:r>
              <a:rPr lang="ko-KR" altLang="en-US" dirty="0" err="1"/>
              <a:t>귀찮다</a:t>
            </a:r>
            <a:r>
              <a:rPr lang="ko-KR" altLang="en-US" dirty="0"/>
              <a:t> 이러면서 </a:t>
            </a:r>
            <a:r>
              <a:rPr lang="ko-KR" altLang="en-US" dirty="0" err="1"/>
              <a:t>했었지만</a:t>
            </a:r>
            <a:r>
              <a:rPr lang="ko-KR" altLang="en-US" dirty="0"/>
              <a:t> 사실 밤을 새도 고통스럽지 않은</a:t>
            </a:r>
            <a:r>
              <a:rPr lang="en-US" altLang="ko-KR" dirty="0"/>
              <a:t>, </a:t>
            </a:r>
            <a:r>
              <a:rPr lang="ko-KR" altLang="en-US" dirty="0"/>
              <a:t>열정 가득한 학생이었던 게 제 대학생 시절이었습니다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코딩이 하고 싶었고</a:t>
            </a:r>
            <a:r>
              <a:rPr lang="en-US" altLang="ko-KR" dirty="0"/>
              <a:t>, </a:t>
            </a:r>
            <a:r>
              <a:rPr lang="ko-KR" altLang="en-US" dirty="0"/>
              <a:t>로봇이 만들고 싶었어요</a:t>
            </a:r>
            <a:r>
              <a:rPr lang="en-US" altLang="ko-KR" dirty="0"/>
              <a:t>. </a:t>
            </a:r>
            <a:r>
              <a:rPr lang="ko-KR" altLang="en-US" dirty="0" err="1"/>
              <a:t>손재주라고는</a:t>
            </a:r>
            <a:r>
              <a:rPr lang="ko-KR" altLang="en-US" dirty="0"/>
              <a:t> 하나 없는 </a:t>
            </a:r>
            <a:r>
              <a:rPr lang="ko-KR" altLang="en-US" dirty="0" err="1"/>
              <a:t>똥손이었지만</a:t>
            </a:r>
            <a:r>
              <a:rPr lang="ko-KR" altLang="en-US" dirty="0"/>
              <a:t> 열심히 납땜 하고 실리콘 젓고 해서 이런 첫 로봇을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라인트레이서</a:t>
            </a:r>
            <a:r>
              <a:rPr lang="ko-KR" altLang="en-US" dirty="0"/>
              <a:t> 첫 주행 성공 영상인데</a:t>
            </a:r>
            <a:r>
              <a:rPr lang="en-US" altLang="ko-KR" dirty="0"/>
              <a:t>, </a:t>
            </a:r>
            <a:r>
              <a:rPr lang="ko-KR" altLang="en-US" dirty="0"/>
              <a:t>직선 구간 가속이 들어가긴 했는데 첫 성공 영상이다 보니까 직선 가속이 잘 안 보이네요 </a:t>
            </a:r>
            <a:r>
              <a:rPr lang="ko-KR" altLang="en-US" dirty="0" err="1"/>
              <a:t>ㅋㅋ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74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서울과기대</a:t>
            </a:r>
            <a:r>
              <a:rPr lang="ko-KR" altLang="en-US" dirty="0"/>
              <a:t> 분들 </a:t>
            </a:r>
            <a:r>
              <a:rPr lang="ko-KR" altLang="en-US" dirty="0" err="1"/>
              <a:t>계신가요</a:t>
            </a:r>
            <a:r>
              <a:rPr lang="en-US" altLang="ko-KR" dirty="0"/>
              <a:t>? </a:t>
            </a:r>
            <a:r>
              <a:rPr lang="ko-KR" altLang="en-US" dirty="0"/>
              <a:t>서울 과기대에서 </a:t>
            </a:r>
            <a:r>
              <a:rPr lang="ko-KR" altLang="en-US" dirty="0" err="1"/>
              <a:t>휴머노이드</a:t>
            </a:r>
            <a:r>
              <a:rPr lang="ko-KR" altLang="en-US" dirty="0"/>
              <a:t> 대회를 열었었는데 그때 만든 영상처리 알고리즘입니다</a:t>
            </a:r>
            <a:r>
              <a:rPr lang="en-US" altLang="ko-KR" dirty="0"/>
              <a:t>. </a:t>
            </a:r>
            <a:r>
              <a:rPr lang="ko-KR" altLang="en-US" dirty="0"/>
              <a:t>곡선 곡률 파악 하는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ko-KR" altLang="en-US" dirty="0" err="1"/>
              <a:t>서울과기대</a:t>
            </a:r>
            <a:r>
              <a:rPr lang="ko-KR" altLang="en-US" dirty="0"/>
              <a:t> 프로젝트 하면서 영상처리의 개념을 알 수 있었는데 아쉽게도 대회는 팀원들과 일정이 맞지 않아 참여를 못 하게 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이건 카이스트 </a:t>
            </a:r>
            <a:r>
              <a:rPr lang="ko-KR" altLang="en-US" dirty="0" err="1"/>
              <a:t>휴머노이드</a:t>
            </a:r>
            <a:r>
              <a:rPr lang="ko-KR" altLang="en-US" dirty="0"/>
              <a:t> </a:t>
            </a:r>
            <a:r>
              <a:rPr lang="ko-KR" altLang="en-US" dirty="0" err="1"/>
              <a:t>대회때</a:t>
            </a:r>
            <a:r>
              <a:rPr lang="ko-KR" altLang="en-US" dirty="0"/>
              <a:t> 사용했던 알고리즘 초기 개발 모습인데요</a:t>
            </a:r>
            <a:r>
              <a:rPr lang="en-US" altLang="ko-KR" dirty="0"/>
              <a:t>, 3D </a:t>
            </a:r>
            <a:r>
              <a:rPr lang="ko-KR" altLang="en-US" dirty="0"/>
              <a:t>환경에서 색상과 직선 등을 인식하여 장애물과 길의 </a:t>
            </a:r>
            <a:r>
              <a:rPr lang="ko-KR" altLang="en-US" dirty="0" err="1"/>
              <a:t>중심등을</a:t>
            </a:r>
            <a:r>
              <a:rPr lang="ko-KR" altLang="en-US" dirty="0"/>
              <a:t> 파악해서 미션을 </a:t>
            </a:r>
            <a:r>
              <a:rPr lang="ko-KR" altLang="en-US" dirty="0" err="1"/>
              <a:t>수행했었습니다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영상이 내부에서는 재생이 잘 안 돼서 직접 재생을 해 보도록 </a:t>
            </a:r>
            <a:r>
              <a:rPr lang="ko-KR" altLang="en-US" dirty="0" err="1"/>
              <a:t>할게요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색상인식</a:t>
            </a:r>
            <a:r>
              <a:rPr lang="en-US" altLang="ko-KR" dirty="0"/>
              <a:t>) -&gt; (</a:t>
            </a:r>
            <a:r>
              <a:rPr lang="ko-KR" altLang="en-US" dirty="0" err="1"/>
              <a:t>휴머노이드</a:t>
            </a:r>
            <a:r>
              <a:rPr lang="ko-KR" altLang="en-US" dirty="0"/>
              <a:t> 트랙주행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사실 카이스트 대회는 참여를 </a:t>
            </a:r>
            <a:r>
              <a:rPr lang="ko-KR" altLang="en-US" dirty="0" err="1"/>
              <a:t>했었는데</a:t>
            </a:r>
            <a:r>
              <a:rPr lang="ko-KR" altLang="en-US" dirty="0"/>
              <a:t> 실제 환경과 연습 환경이 많이 </a:t>
            </a:r>
            <a:r>
              <a:rPr lang="ko-KR" altLang="en-US" dirty="0" err="1"/>
              <a:t>달랐어서</a:t>
            </a:r>
            <a:r>
              <a:rPr lang="ko-KR" altLang="en-US" dirty="0"/>
              <a:t> </a:t>
            </a:r>
            <a:r>
              <a:rPr lang="ko-KR" altLang="en-US" dirty="0" err="1"/>
              <a:t>휴머노이드가</a:t>
            </a:r>
            <a:r>
              <a:rPr lang="ko-KR" altLang="en-US" dirty="0"/>
              <a:t> 첫 앞구르기 동작 뒤에 기계가 꺼지는 참사가 </a:t>
            </a:r>
            <a:r>
              <a:rPr lang="ko-KR" altLang="en-US" dirty="0" err="1"/>
              <a:t>발생했었습니다</a:t>
            </a:r>
            <a:r>
              <a:rPr lang="en-US" altLang="ko-KR" dirty="0"/>
              <a:t>. </a:t>
            </a:r>
            <a:r>
              <a:rPr lang="ko-KR" altLang="en-US" dirty="0"/>
              <a:t>아쉽</a:t>
            </a:r>
            <a:r>
              <a:rPr lang="en-US" altLang="ko-KR" dirty="0"/>
              <a:t>... </a:t>
            </a:r>
            <a:r>
              <a:rPr lang="ko-KR" altLang="en-US" dirty="0"/>
              <a:t>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79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열정쟁이인것도</a:t>
            </a:r>
            <a:r>
              <a:rPr lang="ko-KR" altLang="en-US" dirty="0"/>
              <a:t> 맞는데 아이러니하게도 귀찮아서 코딩하는 것도 맞습니다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저렇게 대회 </a:t>
            </a:r>
            <a:r>
              <a:rPr lang="ko-KR" altLang="en-US" dirty="0" err="1"/>
              <a:t>끝내놓고</a:t>
            </a:r>
            <a:r>
              <a:rPr lang="ko-KR" altLang="en-US" dirty="0"/>
              <a:t> 군대를 가게 되었는데 제가 상황실 행정 보직을 맡게 </a:t>
            </a:r>
            <a:r>
              <a:rPr lang="ko-KR" altLang="en-US" dirty="0" err="1"/>
              <a:t>됐었어요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반복 작업이라 지루하던 참에 마침 눈에 들어온 게 누군가 짜 놓은 엑셀 달력 프로그램이었습니다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공군 나오신 분들은 알 것 같아요</a:t>
            </a:r>
            <a:r>
              <a:rPr lang="en-US" altLang="ko-KR" dirty="0"/>
              <a:t>? </a:t>
            </a:r>
            <a:r>
              <a:rPr lang="ko-KR" altLang="en-US" dirty="0"/>
              <a:t>선후임들 사이에 전역</a:t>
            </a:r>
            <a:r>
              <a:rPr lang="en-US" altLang="ko-KR" dirty="0"/>
              <a:t>/</a:t>
            </a:r>
            <a:r>
              <a:rPr lang="ko-KR" altLang="en-US" dirty="0"/>
              <a:t>휴가 계산 관련 달력 떠돌았던 </a:t>
            </a:r>
            <a:r>
              <a:rPr lang="ko-KR" altLang="en-US" dirty="0" err="1"/>
              <a:t>그거요</a:t>
            </a:r>
            <a:endParaRPr lang="ko-KR" altLang="en-US" dirty="0"/>
          </a:p>
          <a:p>
            <a:r>
              <a:rPr lang="ko-KR" altLang="en-US" dirty="0"/>
              <a:t>행정직이라 시간도 </a:t>
            </a:r>
            <a:r>
              <a:rPr lang="ko-KR" altLang="en-US" dirty="0" err="1"/>
              <a:t>널널했던</a:t>
            </a:r>
            <a:r>
              <a:rPr lang="ko-KR" altLang="en-US" dirty="0"/>
              <a:t> 저는 엑셀 달력 프로그램을 뜯어가면서 </a:t>
            </a:r>
            <a:r>
              <a:rPr lang="en-US" altLang="ko-KR" dirty="0"/>
              <a:t>Visual Basic </a:t>
            </a:r>
            <a:r>
              <a:rPr lang="ko-KR" altLang="en-US" dirty="0"/>
              <a:t>스크립트를 공부했고</a:t>
            </a:r>
          </a:p>
          <a:p>
            <a:r>
              <a:rPr lang="ko-KR" altLang="en-US" dirty="0"/>
              <a:t>자대 배치 </a:t>
            </a:r>
            <a:r>
              <a:rPr lang="en-US" altLang="ko-KR" dirty="0"/>
              <a:t>4</a:t>
            </a:r>
            <a:r>
              <a:rPr lang="ko-KR" altLang="en-US" dirty="0"/>
              <a:t>개월 뒤 </a:t>
            </a:r>
            <a:r>
              <a:rPr lang="ko-KR" altLang="en-US" dirty="0" err="1"/>
              <a:t>쯤에</a:t>
            </a:r>
            <a:r>
              <a:rPr lang="ko-KR" altLang="en-US" dirty="0"/>
              <a:t> 웹 </a:t>
            </a:r>
            <a:r>
              <a:rPr lang="ko-KR" altLang="en-US" dirty="0" err="1"/>
              <a:t>크롤링이랑</a:t>
            </a:r>
            <a:r>
              <a:rPr lang="ko-KR" altLang="en-US" dirty="0"/>
              <a:t> 마우스</a:t>
            </a:r>
            <a:r>
              <a:rPr lang="en-US" altLang="ko-KR" dirty="0"/>
              <a:t>/</a:t>
            </a:r>
            <a:r>
              <a:rPr lang="ko-KR" altLang="en-US" dirty="0"/>
              <a:t>키보드 입력까지 구현에 성공을 하면서 사무실 업무 </a:t>
            </a:r>
            <a:r>
              <a:rPr lang="en-US" altLang="ko-KR" dirty="0"/>
              <a:t>90% </a:t>
            </a:r>
            <a:r>
              <a:rPr lang="ko-KR" altLang="en-US" dirty="0"/>
              <a:t>자동화에 </a:t>
            </a:r>
            <a:r>
              <a:rPr lang="ko-KR" altLang="en-US" dirty="0" err="1"/>
              <a:t>성공했었습니다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놀기 위해 코딩한다</a:t>
            </a:r>
            <a:r>
              <a:rPr lang="en-US" altLang="ko-KR" dirty="0"/>
              <a:t>. </a:t>
            </a:r>
            <a:r>
              <a:rPr lang="ko-KR" altLang="en-US" dirty="0"/>
              <a:t>이거 생각보다 굉장한 동기부여가 되더라구요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아쉽게도 이건 들고 나오고 싶어도 군사보안 걸려서 못 들고 나왔어요</a:t>
            </a:r>
            <a:r>
              <a:rPr lang="en-US" altLang="ko-KR" dirty="0"/>
              <a:t>. </a:t>
            </a:r>
            <a:r>
              <a:rPr lang="ko-KR" altLang="en-US" dirty="0"/>
              <a:t>사실 인트라넷 없으면 아무 의미가 없는 프로그램이긴 하지만요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938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진행중인 프로젝트는 안드로이드 기초 프로젝트입니다</a:t>
            </a:r>
            <a:r>
              <a:rPr lang="en-US" altLang="ko-KR" dirty="0"/>
              <a:t>. </a:t>
            </a:r>
            <a:r>
              <a:rPr lang="ko-KR" altLang="en-US" dirty="0"/>
              <a:t>하드웨어와 </a:t>
            </a:r>
            <a:r>
              <a:rPr lang="ko-KR" altLang="en-US" dirty="0" err="1"/>
              <a:t>병행하다보니</a:t>
            </a:r>
            <a:r>
              <a:rPr lang="ko-KR" altLang="en-US" dirty="0"/>
              <a:t> 하드웨어 제작에 비용이 많이 들고</a:t>
            </a:r>
            <a:r>
              <a:rPr lang="en-US" altLang="ko-KR" dirty="0"/>
              <a:t>, </a:t>
            </a:r>
            <a:r>
              <a:rPr lang="ko-KR" altLang="en-US" dirty="0"/>
              <a:t>호환성과 안전성 문제가 발생하는 데에 비해</a:t>
            </a:r>
          </a:p>
          <a:p>
            <a:r>
              <a:rPr lang="ko-KR" altLang="en-US" dirty="0"/>
              <a:t>의외로 실생활에 도움이 되는 기계가 만들기 힘들다는 생각이 많이 들었고</a:t>
            </a:r>
            <a:r>
              <a:rPr lang="en-US" altLang="ko-KR" dirty="0"/>
              <a:t>, </a:t>
            </a:r>
            <a:r>
              <a:rPr lang="ko-KR" altLang="en-US" dirty="0"/>
              <a:t>제 원래 목표인 귀찮은 걸 피하기 위해서</a:t>
            </a:r>
            <a:r>
              <a:rPr lang="en-US" altLang="ko-KR" dirty="0"/>
              <a:t>! </a:t>
            </a:r>
            <a:r>
              <a:rPr lang="ko-KR" altLang="en-US" dirty="0"/>
              <a:t>라면 모바일이 더 적합하다는 생각이 들어서 차근차근 배워 나가고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프로젝트는 사용자가 설정한 시간마다 알림을 울려서 스트레칭 </a:t>
            </a:r>
            <a:r>
              <a:rPr lang="ko-KR" altLang="en-US" dirty="0" err="1"/>
              <a:t>타이머등으로</a:t>
            </a:r>
            <a:r>
              <a:rPr lang="ko-KR" altLang="en-US" dirty="0"/>
              <a:t> 사용을 할 수 있고</a:t>
            </a:r>
            <a:r>
              <a:rPr lang="en-US" altLang="ko-KR" dirty="0"/>
              <a:t>, </a:t>
            </a:r>
            <a:r>
              <a:rPr lang="ko-KR" altLang="en-US" dirty="0"/>
              <a:t>매일 타이머를 기록한 시간을 누적해서 주별</a:t>
            </a:r>
            <a:r>
              <a:rPr lang="en-US" altLang="ko-KR" dirty="0"/>
              <a:t>/</a:t>
            </a:r>
            <a:r>
              <a:rPr lang="ko-KR" altLang="en-US" dirty="0"/>
              <a:t>일별 그래프로 보여주는 어플입니다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군대에서 허리를 다쳤는데</a:t>
            </a:r>
            <a:r>
              <a:rPr lang="en-US" altLang="ko-KR" dirty="0"/>
              <a:t>, </a:t>
            </a:r>
            <a:r>
              <a:rPr lang="ko-KR" altLang="en-US" dirty="0"/>
              <a:t>너무 길게 앉아있으면 허리가 아파서 제때제때 알려주려고 만들고 있습니다</a:t>
            </a:r>
            <a:r>
              <a:rPr lang="en-US" altLang="ko-KR" dirty="0"/>
              <a:t>. </a:t>
            </a:r>
            <a:r>
              <a:rPr lang="ko-KR" altLang="en-US" dirty="0"/>
              <a:t>시계 보기 귀찮은 건 </a:t>
            </a:r>
            <a:r>
              <a:rPr lang="ko-KR" altLang="en-US" dirty="0" err="1"/>
              <a:t>아니구요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ko-KR" altLang="en-US" dirty="0"/>
              <a:t>귀찮다 라는 말로도 표현을 할 수 있겠지만</a:t>
            </a:r>
          </a:p>
          <a:p>
            <a:endParaRPr lang="ko-KR" altLang="en-US" dirty="0"/>
          </a:p>
          <a:p>
            <a:r>
              <a:rPr lang="ko-KR" altLang="en-US" dirty="0"/>
              <a:t>사소한 일이 귀찮을 수 있는 이 </a:t>
            </a:r>
            <a:r>
              <a:rPr lang="ko-KR" altLang="en-US" dirty="0" err="1"/>
              <a:t>귀차니즘이</a:t>
            </a:r>
            <a:r>
              <a:rPr lang="ko-KR" altLang="en-US" dirty="0"/>
              <a:t> 있었기에 아마 저는 천천히 개발자로 성장해 오지 않았나 하는 생각이 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프로그래밍을 하는 이유는 제 주변의 일들을 더 편하게 할 수 없을까</a:t>
            </a:r>
            <a:r>
              <a:rPr lang="en-US" altLang="ko-KR" dirty="0"/>
              <a:t>? </a:t>
            </a:r>
            <a:r>
              <a:rPr lang="ko-KR" altLang="en-US" dirty="0"/>
              <a:t>에서 출발했습니다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좋아하는 것을 했고</a:t>
            </a:r>
            <a:r>
              <a:rPr lang="en-US" altLang="ko-KR" dirty="0"/>
              <a:t>, </a:t>
            </a:r>
            <a:r>
              <a:rPr lang="ko-KR" altLang="en-US" dirty="0"/>
              <a:t>좋아하는 것을 더 편하게</a:t>
            </a:r>
            <a:r>
              <a:rPr lang="en-US" altLang="ko-KR" dirty="0"/>
              <a:t>, </a:t>
            </a:r>
            <a:r>
              <a:rPr lang="ko-KR" altLang="en-US" dirty="0"/>
              <a:t>잘</a:t>
            </a:r>
            <a:r>
              <a:rPr lang="en-US" altLang="ko-KR" dirty="0"/>
              <a:t>, </a:t>
            </a:r>
            <a:r>
              <a:rPr lang="ko-KR" altLang="en-US" dirty="0"/>
              <a:t>많이 하고 싶어서 개발을 계속해왔습니다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앞으로는 제 바로 옆에 있는 기계가 가장 가까이에서 우리 모두를 도울 수 있는</a:t>
            </a:r>
          </a:p>
          <a:p>
            <a:r>
              <a:rPr lang="ko-KR" altLang="en-US" dirty="0"/>
              <a:t>그런 앱을 만드는 개발자가 되고 싶습니다</a:t>
            </a:r>
            <a:r>
              <a:rPr lang="en-US" altLang="ko-KR" dirty="0"/>
              <a:t>. </a:t>
            </a:r>
            <a:r>
              <a:rPr lang="ko-KR" altLang="en-US" dirty="0"/>
              <a:t>종국에는 </a:t>
            </a:r>
            <a:r>
              <a:rPr lang="ko-KR" altLang="en-US" dirty="0" err="1"/>
              <a:t>자비스와</a:t>
            </a:r>
            <a:r>
              <a:rPr lang="ko-KR" altLang="en-US" dirty="0"/>
              <a:t> 같은 능동적인 음성 비서를 누구나 갖는 세상을 꿈꾸고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꼼꼼한 성격이 아니다 보니 일정 같은 걸 잘 챙기지 못하곤 </a:t>
            </a:r>
            <a:r>
              <a:rPr lang="ko-KR" altLang="en-US" dirty="0" err="1"/>
              <a:t>했었는데</a:t>
            </a:r>
            <a:r>
              <a:rPr lang="en-US" altLang="ko-KR" dirty="0"/>
              <a:t>, </a:t>
            </a:r>
            <a:r>
              <a:rPr lang="ko-KR" altLang="en-US" dirty="0"/>
              <a:t>그때쯤 되면</a:t>
            </a:r>
          </a:p>
          <a:p>
            <a:r>
              <a:rPr lang="ko-KR" altLang="en-US" dirty="0"/>
              <a:t>아침에 우산 두고 나가서 비 맞고 오는 일도</a:t>
            </a:r>
            <a:r>
              <a:rPr lang="en-US" altLang="ko-KR" dirty="0"/>
              <a:t>, </a:t>
            </a:r>
            <a:r>
              <a:rPr lang="ko-KR" altLang="en-US" dirty="0"/>
              <a:t>과제 열심히 해 놓고 제출을 잊는 일도</a:t>
            </a:r>
            <a:r>
              <a:rPr lang="en-US" altLang="ko-KR" dirty="0"/>
              <a:t>, </a:t>
            </a:r>
            <a:r>
              <a:rPr lang="ko-KR" altLang="en-US" dirty="0"/>
              <a:t>없지 않을까 하고 상상해 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11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여러분들을 개발자의 세계로 발들이게 한 계기는 어떤 일인가요</a:t>
            </a:r>
            <a:r>
              <a:rPr lang="en-US" altLang="ko-KR" dirty="0"/>
              <a:t>? </a:t>
            </a:r>
            <a:r>
              <a:rPr lang="ko-KR" altLang="en-US" dirty="0"/>
              <a:t>단순히 성적에 맞춰 온 학과일수도 있고</a:t>
            </a:r>
            <a:r>
              <a:rPr lang="en-US" altLang="ko-KR" dirty="0"/>
              <a:t>, </a:t>
            </a:r>
            <a:r>
              <a:rPr lang="ko-KR" altLang="en-US" dirty="0"/>
              <a:t>돈을 따라 온 길일수도 있고</a:t>
            </a:r>
            <a:r>
              <a:rPr lang="en-US" altLang="ko-KR"/>
              <a:t>, </a:t>
            </a:r>
            <a:r>
              <a:rPr lang="ko-KR" altLang="en-US" dirty="0"/>
              <a:t>오래도록 그려온 꿈일 수도 있겠지요</a:t>
            </a:r>
          </a:p>
          <a:p>
            <a:r>
              <a:rPr lang="ko-KR" altLang="en-US" dirty="0"/>
              <a:t>그것이 </a:t>
            </a:r>
            <a:r>
              <a:rPr lang="ko-KR" altLang="en-US" dirty="0" err="1"/>
              <a:t>뭐든간에</a:t>
            </a:r>
            <a:r>
              <a:rPr lang="en-US" altLang="ko-KR" dirty="0"/>
              <a:t>, </a:t>
            </a:r>
            <a:r>
              <a:rPr lang="ko-KR" altLang="en-US" dirty="0"/>
              <a:t>개발자인 우리들이 하는 일들은 누군가에게 더 편리한 세계를</a:t>
            </a:r>
            <a:r>
              <a:rPr lang="en-US" altLang="ko-KR" dirty="0"/>
              <a:t>, </a:t>
            </a:r>
            <a:r>
              <a:rPr lang="ko-KR" altLang="en-US" dirty="0"/>
              <a:t>필요한 세계를 만들어 주는 </a:t>
            </a:r>
            <a:r>
              <a:rPr lang="ko-KR" altLang="en-US" dirty="0" err="1"/>
              <a:t>가치있는</a:t>
            </a:r>
            <a:r>
              <a:rPr lang="ko-KR" altLang="en-US" dirty="0"/>
              <a:t> 일일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여러분들이 작성한 코드 한 줄이 수많은 사람들이 바라던 꿈이라는 퍼즐의 한 조각이 되어줄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여러분들의 열정이 세상 속의 빈 자리를 한 </a:t>
            </a:r>
            <a:r>
              <a:rPr lang="ko-KR" altLang="en-US" dirty="0" err="1"/>
              <a:t>줄씩</a:t>
            </a:r>
            <a:r>
              <a:rPr lang="ko-KR" altLang="en-US" dirty="0"/>
              <a:t> </a:t>
            </a:r>
            <a:r>
              <a:rPr lang="ko-KR" altLang="en-US" dirty="0" err="1"/>
              <a:t>채워나가고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중구난방으로 이리저리 돌아다니면서 살아 온 </a:t>
            </a:r>
            <a:r>
              <a:rPr lang="ko-KR" altLang="en-US" dirty="0" err="1"/>
              <a:t>시고르잡종</a:t>
            </a:r>
            <a:r>
              <a:rPr lang="ko-KR" altLang="en-US" dirty="0"/>
              <a:t> 개발자지만</a:t>
            </a:r>
            <a:r>
              <a:rPr lang="en-US" altLang="ko-KR" dirty="0"/>
              <a:t>, </a:t>
            </a:r>
            <a:r>
              <a:rPr lang="ko-KR" altLang="en-US" dirty="0"/>
              <a:t>모두의 열정에 한 손 올려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저도 앞으로도 작은 </a:t>
            </a:r>
            <a:r>
              <a:rPr lang="ko-KR" altLang="en-US" dirty="0" err="1"/>
              <a:t>밍기적들을</a:t>
            </a:r>
            <a:r>
              <a:rPr lang="ko-KR" altLang="en-US" dirty="0"/>
              <a:t> 일으켜 가면서 언젠가 여러분들의 귀찮음을 다 </a:t>
            </a:r>
            <a:r>
              <a:rPr lang="ko-KR" altLang="en-US" dirty="0" err="1"/>
              <a:t>빼았아</a:t>
            </a:r>
            <a:r>
              <a:rPr lang="ko-KR" altLang="en-US" dirty="0"/>
              <a:t> 버릴 그 날까지</a:t>
            </a:r>
            <a:r>
              <a:rPr lang="en-US" altLang="ko-KR" dirty="0"/>
              <a:t>, </a:t>
            </a:r>
            <a:r>
              <a:rPr lang="ko-KR" altLang="en-US" dirty="0"/>
              <a:t>더 게으른 개발자가 되어 보겠습니다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8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이 화면은 </a:t>
            </a:r>
            <a:r>
              <a:rPr lang="en-US" altLang="ko-KR" dirty="0"/>
              <a:t>GDSC UOS </a:t>
            </a:r>
            <a:r>
              <a:rPr lang="ko-KR" altLang="en-US" dirty="0"/>
              <a:t>첫 </a:t>
            </a:r>
            <a:r>
              <a:rPr lang="ko-KR" altLang="en-US" dirty="0" err="1"/>
              <a:t>행사때</a:t>
            </a:r>
            <a:r>
              <a:rPr lang="ko-KR" altLang="en-US" dirty="0"/>
              <a:t> 제가 자기소개로 썼던 화면입니다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GDSC UOS</a:t>
            </a:r>
            <a:r>
              <a:rPr lang="ko-KR" altLang="en-US" dirty="0"/>
              <a:t>에 올해 처음 들어오게 되었고</a:t>
            </a:r>
            <a:r>
              <a:rPr lang="en-US" altLang="ko-KR" dirty="0"/>
              <a:t>, </a:t>
            </a:r>
            <a:r>
              <a:rPr lang="ko-KR" altLang="en-US" dirty="0"/>
              <a:t>모바일 팀 코어 멤버를 맡게 되었습니다</a:t>
            </a:r>
          </a:p>
          <a:p>
            <a:r>
              <a:rPr lang="ko-KR" altLang="en-US" dirty="0"/>
              <a:t>사실 이 페이지를 다시 안 만든 건 귀찮아서는 </a:t>
            </a:r>
            <a:r>
              <a:rPr lang="ko-KR" altLang="en-US" dirty="0" err="1"/>
              <a:t>아니구요</a:t>
            </a:r>
            <a:r>
              <a:rPr lang="en-US" altLang="ko-KR" dirty="0"/>
              <a:t>, </a:t>
            </a:r>
            <a:r>
              <a:rPr lang="ko-KR" altLang="en-US" dirty="0"/>
              <a:t>뒤에 다 나올 얘기라서 빠르게 지나가보도록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708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052074"/>
          </a:xfrm>
        </p:spPr>
        <p:txBody>
          <a:bodyPr/>
          <a:lstStyle/>
          <a:p>
            <a:r>
              <a:rPr lang="ko-KR" altLang="en-US" dirty="0"/>
              <a:t>아</a:t>
            </a:r>
            <a:r>
              <a:rPr lang="en-US" altLang="ko-KR" dirty="0"/>
              <a:t>... </a:t>
            </a:r>
            <a:r>
              <a:rPr lang="ko-KR" altLang="en-US" dirty="0"/>
              <a:t>옛날 기계가 나왔네요</a:t>
            </a:r>
            <a:r>
              <a:rPr lang="en-US" altLang="ko-KR" dirty="0"/>
              <a:t>. </a:t>
            </a:r>
            <a:r>
              <a:rPr lang="ko-KR" altLang="en-US" dirty="0"/>
              <a:t>제가 연사로 나오기는 했지만 아직 </a:t>
            </a:r>
            <a:r>
              <a:rPr lang="en-US" altLang="ko-KR" dirty="0"/>
              <a:t>3</a:t>
            </a:r>
            <a:r>
              <a:rPr lang="ko-KR" altLang="en-US" dirty="0"/>
              <a:t>학년인데요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혹시 아이폰이 국내에 최초 출시된 시기가 </a:t>
            </a:r>
            <a:r>
              <a:rPr lang="ko-KR" altLang="en-US" dirty="0" err="1"/>
              <a:t>언제인지</a:t>
            </a:r>
            <a:r>
              <a:rPr lang="ko-KR" altLang="en-US" dirty="0"/>
              <a:t> 기억하시는</a:t>
            </a:r>
            <a:r>
              <a:rPr lang="en-US" altLang="ko-KR" dirty="0"/>
              <a:t>/ </a:t>
            </a:r>
            <a:r>
              <a:rPr lang="ko-KR" altLang="en-US" dirty="0"/>
              <a:t>또는 아시는 분 계실까요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아이폰은 </a:t>
            </a:r>
            <a:r>
              <a:rPr lang="en-US" altLang="ko-KR" dirty="0"/>
              <a:t>2009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일에 아이폰 </a:t>
            </a:r>
            <a:r>
              <a:rPr lang="en-US" altLang="ko-KR" dirty="0"/>
              <a:t>3gs</a:t>
            </a:r>
            <a:r>
              <a:rPr lang="ko-KR" altLang="en-US" dirty="0"/>
              <a:t>로 처음 한국에 모습을 드러냈습니다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화면에 보이는 기기들은 아이폰 이전에 한국에서 쓰이던 스마트폰</a:t>
            </a:r>
            <a:r>
              <a:rPr lang="en-US" altLang="ko-KR" dirty="0"/>
              <a:t>(?) PDA(?) </a:t>
            </a:r>
            <a:r>
              <a:rPr lang="ko-KR" altLang="en-US" dirty="0"/>
              <a:t>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</a:t>
            </a:r>
            <a:r>
              <a:rPr lang="en-US" altLang="ko-KR" dirty="0"/>
              <a:t>2008</a:t>
            </a:r>
            <a:r>
              <a:rPr lang="ko-KR" altLang="en-US" dirty="0"/>
              <a:t>년에 출시되어서 </a:t>
            </a:r>
            <a:r>
              <a:rPr lang="en-US" altLang="ko-KR" dirty="0"/>
              <a:t>2009</a:t>
            </a:r>
            <a:r>
              <a:rPr lang="ko-KR" altLang="en-US" dirty="0"/>
              <a:t>년에 한국에 발매된 터치 다이아몬드라는 스마트폰이고</a:t>
            </a:r>
          </a:p>
          <a:p>
            <a:r>
              <a:rPr lang="ko-KR" altLang="en-US" dirty="0"/>
              <a:t>오른쪽은 </a:t>
            </a:r>
            <a:r>
              <a:rPr lang="en-US" altLang="ko-KR" dirty="0"/>
              <a:t>2007</a:t>
            </a:r>
            <a:r>
              <a:rPr lang="ko-KR" altLang="en-US" dirty="0"/>
              <a:t>년에 삼성에서 출시한 </a:t>
            </a:r>
            <a:r>
              <a:rPr lang="en-US" altLang="ko-KR" dirty="0"/>
              <a:t>SPH-M4650 </a:t>
            </a:r>
            <a:r>
              <a:rPr lang="ko-KR" altLang="en-US" dirty="0"/>
              <a:t>일명 </a:t>
            </a:r>
            <a:r>
              <a:rPr lang="ko-KR" altLang="en-US" dirty="0" err="1"/>
              <a:t>오공이라고</a:t>
            </a:r>
            <a:r>
              <a:rPr lang="ko-KR" altLang="en-US" dirty="0"/>
              <a:t> 불리는 </a:t>
            </a:r>
            <a:r>
              <a:rPr lang="en-US" altLang="ko-KR" dirty="0"/>
              <a:t>PDA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2007</a:t>
            </a:r>
            <a:r>
              <a:rPr lang="ko-KR" altLang="en-US" dirty="0"/>
              <a:t>년이면 제가 </a:t>
            </a:r>
            <a:r>
              <a:rPr lang="ko-KR" altLang="en-US" dirty="0" err="1"/>
              <a:t>아홉살</a:t>
            </a:r>
            <a:r>
              <a:rPr lang="en-US" altLang="ko-KR" dirty="0"/>
              <a:t>.. </a:t>
            </a:r>
            <a:r>
              <a:rPr lang="ko-KR" altLang="en-US" dirty="0"/>
              <a:t>인데요 아버지가 </a:t>
            </a:r>
            <a:r>
              <a:rPr lang="ko-KR" altLang="en-US" dirty="0" err="1"/>
              <a:t>얼리어답터셔서</a:t>
            </a:r>
            <a:r>
              <a:rPr lang="ko-KR" altLang="en-US" dirty="0"/>
              <a:t> 이것 저것 기계를 자주 사셨어요</a:t>
            </a:r>
          </a:p>
          <a:p>
            <a:r>
              <a:rPr lang="ko-KR" altLang="en-US" dirty="0"/>
              <a:t>그래도 스마트폰은 스마트폰이라서 앱스토어 비슷한 것도 있었고</a:t>
            </a:r>
            <a:r>
              <a:rPr lang="en-US" altLang="ko-KR" dirty="0"/>
              <a:t>, </a:t>
            </a:r>
            <a:r>
              <a:rPr lang="ko-KR" altLang="en-US" dirty="0"/>
              <a:t>직접 게임이나 어플리케이션을 </a:t>
            </a:r>
            <a:r>
              <a:rPr lang="en-US" altLang="ko-KR" dirty="0"/>
              <a:t>cab</a:t>
            </a:r>
            <a:r>
              <a:rPr lang="ko-KR" altLang="en-US" dirty="0"/>
              <a:t>라는 확장자를 가진 파일을 통해 설치할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오른쪽 폰은 너무 어렸을 때라 사실상 게임기로밖에 쓰지 않았었는데 게임을 하다 보니 휴대폰이 너무</a:t>
            </a:r>
            <a:r>
              <a:rPr lang="en-US" altLang="ko-KR" dirty="0"/>
              <a:t>! </a:t>
            </a:r>
            <a:r>
              <a:rPr lang="ko-KR" altLang="en-US" dirty="0"/>
              <a:t>너무나</a:t>
            </a:r>
            <a:r>
              <a:rPr lang="en-US" altLang="ko-KR" dirty="0"/>
              <a:t>! </a:t>
            </a:r>
            <a:r>
              <a:rPr lang="ko-KR" altLang="en-US" dirty="0"/>
              <a:t>가지고 싶어서</a:t>
            </a:r>
          </a:p>
          <a:p>
            <a:r>
              <a:rPr lang="ko-KR" altLang="en-US" dirty="0"/>
              <a:t>시험을 잘 봐올 테니까 잘 보면 휴대폰을 </a:t>
            </a:r>
            <a:r>
              <a:rPr lang="ko-KR" altLang="en-US" dirty="0" err="1"/>
              <a:t>사달라</a:t>
            </a:r>
            <a:r>
              <a:rPr lang="en-US" altLang="ko-KR" dirty="0"/>
              <a:t>! </a:t>
            </a:r>
            <a:r>
              <a:rPr lang="ko-KR" altLang="en-US" dirty="0"/>
              <a:t>라고 </a:t>
            </a:r>
            <a:r>
              <a:rPr lang="ko-KR" altLang="en-US" dirty="0" err="1"/>
              <a:t>한게</a:t>
            </a:r>
            <a:r>
              <a:rPr lang="ko-KR" altLang="en-US" dirty="0"/>
              <a:t> 초등학교 </a:t>
            </a:r>
            <a:r>
              <a:rPr lang="en-US" altLang="ko-KR" dirty="0"/>
              <a:t>5</a:t>
            </a:r>
            <a:r>
              <a:rPr lang="ko-KR" altLang="en-US" dirty="0"/>
              <a:t>학년이었습니다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307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기계들은 </a:t>
            </a:r>
            <a:r>
              <a:rPr lang="en-US" altLang="ko-KR" dirty="0"/>
              <a:t>windows mobile</a:t>
            </a:r>
            <a:r>
              <a:rPr lang="ko-KR" altLang="en-US" dirty="0"/>
              <a:t>이라는 운영체제를 사용했고</a:t>
            </a:r>
            <a:r>
              <a:rPr lang="en-US" altLang="ko-KR" dirty="0"/>
              <a:t>, </a:t>
            </a:r>
            <a:r>
              <a:rPr lang="ko-KR" altLang="en-US" dirty="0"/>
              <a:t>그 당시에는 </a:t>
            </a:r>
            <a:r>
              <a:rPr lang="en-US" altLang="ko-KR" dirty="0"/>
              <a:t>OS </a:t>
            </a:r>
            <a:r>
              <a:rPr lang="ko-KR" altLang="en-US" dirty="0"/>
              <a:t>대신 롬이라는 용어로 불렀습니다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 업데이트는 지원하지 않아서 사용자가 직접 운영체제를 밀고</a:t>
            </a:r>
            <a:r>
              <a:rPr lang="en-US" altLang="ko-KR" dirty="0"/>
              <a:t>, </a:t>
            </a:r>
            <a:r>
              <a:rPr lang="ko-KR" altLang="en-US" dirty="0"/>
              <a:t>팩토리 모드에서 운영체제를 설치해야 </a:t>
            </a:r>
            <a:r>
              <a:rPr lang="ko-KR" altLang="en-US" dirty="0" err="1"/>
              <a:t>했었죠</a:t>
            </a:r>
            <a:endParaRPr lang="ko-KR" altLang="en-US" dirty="0"/>
          </a:p>
          <a:p>
            <a:r>
              <a:rPr lang="ko-KR" altLang="en-US" dirty="0"/>
              <a:t>이렇게 그저 좋아하는 게 갖고 싶다는 이유 하나만으로 </a:t>
            </a:r>
            <a:r>
              <a:rPr lang="ko-KR" altLang="en-US" dirty="0" err="1"/>
              <a:t>개발자로서의</a:t>
            </a:r>
            <a:r>
              <a:rPr lang="ko-KR" altLang="en-US" dirty="0"/>
              <a:t> 땅에 발을 처음 딛게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 가장 왼쪽에 보이는 게 팩토리 모드구요</a:t>
            </a:r>
            <a:r>
              <a:rPr lang="en-US" altLang="ko-KR" dirty="0"/>
              <a:t>, </a:t>
            </a:r>
            <a:r>
              <a:rPr lang="ko-KR" altLang="en-US" dirty="0"/>
              <a:t>오른쪽에 보이는 게 </a:t>
            </a:r>
            <a:r>
              <a:rPr lang="ko-KR" altLang="en-US" dirty="0" err="1"/>
              <a:t>뭘까요</a:t>
            </a:r>
            <a:r>
              <a:rPr lang="en-US" altLang="ko-KR" dirty="0"/>
              <a:t>?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안드로이드입니다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핸드폰을 이것저것 만지면서 놀다가 휴대폰 수명이 다 되어갈 때 즈음 </a:t>
            </a:r>
            <a:r>
              <a:rPr lang="ko-KR" altLang="en-US" dirty="0" err="1"/>
              <a:t>윈도우스</a:t>
            </a:r>
            <a:r>
              <a:rPr lang="ko-KR" altLang="en-US" dirty="0"/>
              <a:t> 모바일 기기에 안드로이드 운영체제 포팅이 </a:t>
            </a:r>
            <a:r>
              <a:rPr lang="ko-KR" altLang="en-US" dirty="0" err="1"/>
              <a:t>가능해졌어요</a:t>
            </a:r>
            <a:endParaRPr lang="ko-KR" altLang="en-US" dirty="0"/>
          </a:p>
          <a:p>
            <a:r>
              <a:rPr lang="ko-KR" altLang="en-US" dirty="0"/>
              <a:t>이 때 제가 터치 다이아몬드에 올렸던 게 안드로이드 버전 </a:t>
            </a:r>
            <a:r>
              <a:rPr lang="en-US" altLang="ko-KR" dirty="0"/>
              <a:t>2.2 Froyo </a:t>
            </a:r>
            <a:r>
              <a:rPr lang="ko-KR" altLang="en-US" dirty="0"/>
              <a:t>였습니다</a:t>
            </a:r>
            <a:r>
              <a:rPr lang="en-US" altLang="ko-KR" dirty="0"/>
              <a:t>. </a:t>
            </a:r>
            <a:r>
              <a:rPr lang="ko-KR" altLang="en-US" dirty="0"/>
              <a:t>지금은 안드로이드 </a:t>
            </a:r>
            <a:r>
              <a:rPr lang="en-US" altLang="ko-KR" dirty="0"/>
              <a:t>13, </a:t>
            </a:r>
            <a:r>
              <a:rPr lang="ko-KR" altLang="en-US" dirty="0" err="1"/>
              <a:t>티라미수까지</a:t>
            </a:r>
            <a:r>
              <a:rPr lang="ko-KR" altLang="en-US" dirty="0"/>
              <a:t> </a:t>
            </a:r>
            <a:r>
              <a:rPr lang="ko-KR" altLang="en-US" dirty="0" err="1"/>
              <a:t>나와있다네요</a:t>
            </a:r>
            <a:r>
              <a:rPr lang="ko-KR" altLang="en-US" dirty="0"/>
              <a:t> </a:t>
            </a:r>
            <a:r>
              <a:rPr lang="ko-KR" altLang="en-US" dirty="0" err="1"/>
              <a:t>ㅎㅎ</a:t>
            </a:r>
            <a:endParaRPr lang="ko-KR" altLang="en-US" dirty="0"/>
          </a:p>
          <a:p>
            <a:r>
              <a:rPr lang="ko-KR" altLang="en-US" dirty="0"/>
              <a:t>안드로이드는 이때만 해도 완전히 </a:t>
            </a:r>
            <a:r>
              <a:rPr lang="ko-KR" altLang="en-US" dirty="0" err="1"/>
              <a:t>신문물이었는데</a:t>
            </a:r>
            <a:r>
              <a:rPr lang="en-US" altLang="ko-KR" dirty="0"/>
              <a:t>, </a:t>
            </a:r>
            <a:r>
              <a:rPr lang="ko-KR" altLang="en-US" dirty="0"/>
              <a:t>이렇게 삶에 깊게 침투한 걸 보면 스마트폰이 새로운 시대를 열었다는 게 새삼 느껴지네요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38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중학생 </a:t>
            </a:r>
            <a:r>
              <a:rPr lang="ko-KR" altLang="en-US" dirty="0" err="1"/>
              <a:t>쯤</a:t>
            </a:r>
            <a:r>
              <a:rPr lang="ko-KR" altLang="en-US" dirty="0"/>
              <a:t> 되니까 안드로이드 폰과 아이폰이 보급되고 다들 스마트폰이 생기더군요</a:t>
            </a:r>
            <a:r>
              <a:rPr lang="en-US" altLang="ko-KR" dirty="0"/>
              <a:t>, </a:t>
            </a:r>
            <a:r>
              <a:rPr lang="ko-KR" altLang="en-US" dirty="0"/>
              <a:t>친구들과 같이 모바일 게임을 </a:t>
            </a:r>
            <a:r>
              <a:rPr lang="ko-KR" altLang="en-US" dirty="0" err="1"/>
              <a:t>했었어요</a:t>
            </a:r>
            <a:endParaRPr lang="ko-KR" altLang="en-US" dirty="0"/>
          </a:p>
          <a:p>
            <a:r>
              <a:rPr lang="ko-KR" altLang="en-US" dirty="0"/>
              <a:t>화면에 </a:t>
            </a:r>
            <a:r>
              <a:rPr lang="en-US" altLang="ko-KR" dirty="0"/>
              <a:t>4G</a:t>
            </a:r>
            <a:r>
              <a:rPr lang="ko-KR" altLang="en-US" dirty="0"/>
              <a:t>라고 보이는데 저거 요즘 말하는 </a:t>
            </a:r>
            <a:r>
              <a:rPr lang="en-US" altLang="ko-KR" dirty="0"/>
              <a:t>LTE 4G</a:t>
            </a:r>
            <a:r>
              <a:rPr lang="ko-KR" altLang="en-US" dirty="0"/>
              <a:t>가 아니라 와이브로 </a:t>
            </a:r>
            <a:r>
              <a:rPr lang="en-US" altLang="ko-KR" dirty="0"/>
              <a:t>4G</a:t>
            </a:r>
            <a:r>
              <a:rPr lang="ko-KR" altLang="en-US" dirty="0"/>
              <a:t>라고 요즘은 사장된 평균 </a:t>
            </a:r>
            <a:r>
              <a:rPr lang="en-US" altLang="ko-KR" dirty="0"/>
              <a:t>5Mbps </a:t>
            </a:r>
            <a:r>
              <a:rPr lang="ko-KR" altLang="en-US" dirty="0"/>
              <a:t>정도 나오던 </a:t>
            </a:r>
            <a:r>
              <a:rPr lang="ko-KR" altLang="en-US" dirty="0" err="1"/>
              <a:t>기술이에요</a:t>
            </a:r>
            <a:endParaRPr lang="ko-KR" altLang="en-US" dirty="0"/>
          </a:p>
          <a:p>
            <a:r>
              <a:rPr lang="ko-KR" altLang="en-US" dirty="0"/>
              <a:t>이 때부터 귀차니즘 라이프가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친구들과 같이 </a:t>
            </a:r>
            <a:r>
              <a:rPr lang="ko-KR" altLang="en-US" dirty="0" err="1"/>
              <a:t>했었던</a:t>
            </a:r>
            <a:r>
              <a:rPr lang="ko-KR" altLang="en-US" dirty="0"/>
              <a:t> 게임인데 왼쪽 사진 몇 장이 </a:t>
            </a:r>
            <a:r>
              <a:rPr lang="ko-KR" altLang="en-US" dirty="0" err="1"/>
              <a:t>친구들이랑</a:t>
            </a:r>
            <a:r>
              <a:rPr lang="ko-KR" altLang="en-US" dirty="0"/>
              <a:t> 처음 그룹을 만들어서 홈페이지를 관리하려고 만들었던 </a:t>
            </a:r>
            <a:r>
              <a:rPr lang="en-US" altLang="ko-KR" dirty="0"/>
              <a:t>HTML </a:t>
            </a:r>
            <a:r>
              <a:rPr lang="ko-KR" altLang="en-US" dirty="0"/>
              <a:t>파편입니다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이 때는 이게 </a:t>
            </a:r>
            <a:r>
              <a:rPr lang="en-US" altLang="ko-KR" dirty="0"/>
              <a:t>HTML</a:t>
            </a:r>
            <a:r>
              <a:rPr lang="ko-KR" altLang="en-US" dirty="0"/>
              <a:t>인지 </a:t>
            </a:r>
            <a:r>
              <a:rPr lang="ko-KR" altLang="en-US" dirty="0" err="1"/>
              <a:t>뭔지도</a:t>
            </a:r>
            <a:r>
              <a:rPr lang="ko-KR" altLang="en-US" dirty="0"/>
              <a:t> 모르고 페이지 만드는 법이라고 검색해서 물어 </a:t>
            </a:r>
            <a:r>
              <a:rPr lang="ko-KR" altLang="en-US" dirty="0" err="1"/>
              <a:t>물어</a:t>
            </a:r>
            <a:r>
              <a:rPr lang="ko-KR" altLang="en-US" dirty="0"/>
              <a:t> 했던 것 같네요 이제서야 아 저거 </a:t>
            </a:r>
            <a:r>
              <a:rPr lang="en-US" altLang="ko-KR" dirty="0"/>
              <a:t>HTML </a:t>
            </a:r>
            <a:r>
              <a:rPr lang="ko-KR" altLang="en-US" dirty="0"/>
              <a:t>태그였구나</a:t>
            </a:r>
            <a:r>
              <a:rPr lang="en-US" altLang="ko-KR" dirty="0"/>
              <a:t>... </a:t>
            </a:r>
            <a:r>
              <a:rPr lang="ko-KR" altLang="en-US" dirty="0" err="1"/>
              <a:t>하는거죠</a:t>
            </a:r>
            <a:endParaRPr lang="ko-KR" altLang="en-US" dirty="0"/>
          </a:p>
          <a:p>
            <a:r>
              <a:rPr lang="ko-KR" altLang="en-US" dirty="0"/>
              <a:t>이게 랭킹이 올라가니까 경쟁이 심해져서 매일 밤마다 똑같은 작업을</a:t>
            </a:r>
            <a:r>
              <a:rPr lang="en-US" altLang="ko-KR" dirty="0"/>
              <a:t>! </a:t>
            </a:r>
            <a:r>
              <a:rPr lang="ko-KR" altLang="en-US" dirty="0"/>
              <a:t>생산성도 없이</a:t>
            </a:r>
            <a:r>
              <a:rPr lang="en-US" altLang="ko-KR" dirty="0"/>
              <a:t>! </a:t>
            </a:r>
            <a:r>
              <a:rPr lang="ko-KR" altLang="en-US" dirty="0"/>
              <a:t>한 시간을 붙들고 있어야 하더라구요 귀찮죠</a:t>
            </a:r>
            <a:r>
              <a:rPr lang="en-US" altLang="ko-KR" dirty="0"/>
              <a:t>, </a:t>
            </a:r>
            <a:r>
              <a:rPr lang="ko-KR" altLang="en-US" dirty="0"/>
              <a:t>답답하죠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29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어떻게 알았는지는 모르겠지만 이 때 구글에서 안드로이드 개발자용 테스트용으로 배포한 </a:t>
            </a:r>
            <a:r>
              <a:rPr lang="en-US" altLang="ko-KR" dirty="0"/>
              <a:t>"</a:t>
            </a:r>
            <a:r>
              <a:rPr lang="ko-KR" altLang="en-US" dirty="0" err="1"/>
              <a:t>몽키스크립트</a:t>
            </a:r>
            <a:r>
              <a:rPr lang="en-US" altLang="ko-KR" dirty="0"/>
              <a:t>" </a:t>
            </a:r>
            <a:r>
              <a:rPr lang="ko-KR" altLang="en-US" dirty="0"/>
              <a:t>라는 게 있었는데요</a:t>
            </a:r>
          </a:p>
          <a:p>
            <a:r>
              <a:rPr lang="ko-KR" altLang="en-US" dirty="0"/>
              <a:t>저는 이걸 가지고 매크로를 만들 생각을 했습니다</a:t>
            </a:r>
            <a:r>
              <a:rPr lang="en-US" altLang="ko-KR" dirty="0"/>
              <a:t>. </a:t>
            </a:r>
            <a:r>
              <a:rPr lang="ko-KR" altLang="en-US" dirty="0"/>
              <a:t>왼쪽 사진을 보시면 </a:t>
            </a:r>
            <a:r>
              <a:rPr lang="ko-KR" altLang="en-US" dirty="0" err="1"/>
              <a:t>터치되는</a:t>
            </a:r>
            <a:r>
              <a:rPr lang="ko-KR" altLang="en-US" dirty="0"/>
              <a:t> </a:t>
            </a:r>
            <a:r>
              <a:rPr lang="en-US" altLang="ko-KR" dirty="0" err="1"/>
              <a:t>x,y</a:t>
            </a:r>
            <a:r>
              <a:rPr lang="ko-KR" altLang="en-US" dirty="0"/>
              <a:t>좌표를 추적하고 그 값을 띄워주고 있는데요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좌표값이랑</a:t>
            </a:r>
            <a:r>
              <a:rPr lang="ko-KR" altLang="en-US" dirty="0"/>
              <a:t> </a:t>
            </a:r>
            <a:r>
              <a:rPr lang="ko-KR" altLang="en-US" dirty="0" err="1"/>
              <a:t>몽키스크립트를</a:t>
            </a:r>
            <a:r>
              <a:rPr lang="ko-KR" altLang="en-US" dirty="0"/>
              <a:t> 이용해서 오른쪽과 같은 코드를 만들었습니다</a:t>
            </a:r>
          </a:p>
          <a:p>
            <a:r>
              <a:rPr lang="ko-KR" altLang="en-US" dirty="0"/>
              <a:t>그냥 반복 </a:t>
            </a:r>
            <a:r>
              <a:rPr lang="ko-KR" altLang="en-US" dirty="0" err="1"/>
              <a:t>횟수랑</a:t>
            </a:r>
            <a:r>
              <a:rPr lang="ko-KR" altLang="en-US" dirty="0"/>
              <a:t> 속도만 초기화 해주고 </a:t>
            </a:r>
            <a:r>
              <a:rPr lang="en-US" altLang="ko-KR" dirty="0" err="1"/>
              <a:t>DipatchPointer</a:t>
            </a:r>
            <a:r>
              <a:rPr lang="ko-KR" altLang="en-US" dirty="0"/>
              <a:t>라는 함수에 매개변수를 전달하며 매크로를 돌리는 간단한 프로그램인데</a:t>
            </a:r>
          </a:p>
          <a:p>
            <a:r>
              <a:rPr lang="ko-KR" altLang="en-US" dirty="0"/>
              <a:t>이거 한답시고 </a:t>
            </a:r>
            <a:r>
              <a:rPr lang="en-US" altLang="ko-KR" dirty="0"/>
              <a:t>500</a:t>
            </a:r>
            <a:r>
              <a:rPr lang="ko-KR" altLang="en-US" dirty="0"/>
              <a:t>줄 넘는 코드를 짰더라구요</a:t>
            </a:r>
            <a:r>
              <a:rPr lang="en-US" altLang="ko-KR" dirty="0"/>
              <a:t>. </a:t>
            </a:r>
            <a:r>
              <a:rPr lang="ko-KR" altLang="en-US" dirty="0"/>
              <a:t>이게 제 첫 코딩입니다</a:t>
            </a:r>
            <a:r>
              <a:rPr lang="en-US" altLang="ko-KR" dirty="0"/>
              <a:t>. </a:t>
            </a:r>
            <a:r>
              <a:rPr lang="ko-KR" altLang="en-US" dirty="0"/>
              <a:t>돌아가는 시간이 한 </a:t>
            </a:r>
            <a:r>
              <a:rPr lang="en-US" altLang="ko-KR" dirty="0"/>
              <a:t>20</a:t>
            </a:r>
            <a:r>
              <a:rPr lang="ko-KR" altLang="en-US" dirty="0"/>
              <a:t>분쯤 되었던 것 같은데 조건문은 없어도 나름 반복문을</a:t>
            </a:r>
          </a:p>
          <a:p>
            <a:r>
              <a:rPr lang="ko-KR" altLang="en-US" dirty="0"/>
              <a:t>열심히 썼더라구요</a:t>
            </a:r>
            <a:r>
              <a:rPr lang="en-US" altLang="ko-KR" dirty="0"/>
              <a:t>. </a:t>
            </a:r>
            <a:r>
              <a:rPr lang="ko-KR" altLang="en-US" dirty="0"/>
              <a:t>이게 더 귀찮았을 것 같은데 </a:t>
            </a:r>
            <a:r>
              <a:rPr lang="ko-KR" altLang="en-US" dirty="0" err="1"/>
              <a:t>말이죠ㅋㅋ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65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이번엔 뭐가 귀찮았을까요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네 아까는 손 쓰기가 귀찮았다면 이번에는 머리쓰기가 귀찮아서 한 코딩입니다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고등학교 들어와서는 </a:t>
            </a:r>
            <a:r>
              <a:rPr lang="en-US" altLang="ko-KR" dirty="0"/>
              <a:t>C</a:t>
            </a:r>
            <a:r>
              <a:rPr lang="ko-KR" altLang="en-US" dirty="0"/>
              <a:t>언어 연구</a:t>
            </a:r>
            <a:r>
              <a:rPr lang="en-US" altLang="ko-KR" dirty="0"/>
              <a:t>/ </a:t>
            </a:r>
            <a:r>
              <a:rPr lang="ko-KR" altLang="en-US" dirty="0"/>
              <a:t>프로그래밍 동아리에 가입해서 처음으로 제대로 된 프로그래밍이란 걸 시작했어요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수준이 높지는 않고 포인터 전 정도까지 서로 </a:t>
            </a:r>
            <a:r>
              <a:rPr lang="en-US" altLang="ko-KR" dirty="0"/>
              <a:t>c</a:t>
            </a:r>
            <a:r>
              <a:rPr lang="ko-KR" altLang="en-US" dirty="0"/>
              <a:t>언어 </a:t>
            </a:r>
            <a:r>
              <a:rPr lang="ko-KR" altLang="en-US" dirty="0" err="1"/>
              <a:t>책이랑</a:t>
            </a:r>
            <a:r>
              <a:rPr lang="ko-KR" altLang="en-US" dirty="0"/>
              <a:t> 강의 보면서 예제 짜보고 그런 수준이었는데</a:t>
            </a:r>
          </a:p>
          <a:p>
            <a:r>
              <a:rPr lang="ko-KR" altLang="en-US" dirty="0"/>
              <a:t>화면에 보이는 건 동아리 부원이 만든 숫자야구 게임을 빠르게 풀어내는 프로그램입니다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61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메이플스토리입니다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미니게임이 참 많은 게임이어서 이 미니게임을 빠르게 풀어낼 수 있는 프로그램들을 여러 개 만들었어요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가위바위보에서 상대방이 낼 선택지의 확률이 정해져 있는 </a:t>
            </a:r>
            <a:r>
              <a:rPr lang="ko-KR" altLang="en-US" dirty="0" err="1"/>
              <a:t>미니게임이었는데</a:t>
            </a:r>
            <a:r>
              <a:rPr lang="en-US" altLang="ko-KR" dirty="0"/>
              <a:t>, </a:t>
            </a:r>
            <a:r>
              <a:rPr lang="ko-KR" altLang="en-US" dirty="0"/>
              <a:t>실습하는 심정으로 하나 만들었었습니다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동영상은 </a:t>
            </a:r>
            <a:r>
              <a:rPr lang="ko-KR" altLang="en-US" dirty="0" err="1"/>
              <a:t>스킵을</a:t>
            </a:r>
            <a:r>
              <a:rPr lang="en-US" altLang="ko-KR" dirty="0"/>
              <a:t>.. </a:t>
            </a:r>
            <a:r>
              <a:rPr lang="ko-KR" altLang="en-US" dirty="0"/>
              <a:t>해 </a:t>
            </a:r>
            <a:r>
              <a:rPr lang="ko-KR" altLang="en-US" dirty="0" err="1"/>
              <a:t>보구요</a:t>
            </a:r>
            <a:endParaRPr lang="ko-KR" altLang="en-US" dirty="0"/>
          </a:p>
          <a:p>
            <a:r>
              <a:rPr lang="en-US" altLang="ko-KR" dirty="0"/>
              <a:t>-- </a:t>
            </a:r>
            <a:r>
              <a:rPr lang="ko-KR" altLang="en-US" dirty="0"/>
              <a:t>운도 </a:t>
            </a:r>
            <a:r>
              <a:rPr lang="ko-KR" altLang="en-US" dirty="0" err="1"/>
              <a:t>좋았어서</a:t>
            </a:r>
            <a:r>
              <a:rPr lang="ko-KR" altLang="en-US" dirty="0"/>
              <a:t> 그런지 이 때 무패로 미니게임을 종료해서 다들 신기하다는 반응을 보였었네요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900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귀찮아서 보다는 제가 머리가 안 좋은 거긴 한데 </a:t>
            </a:r>
            <a:r>
              <a:rPr lang="ko-KR" altLang="en-US" dirty="0" err="1"/>
              <a:t>ㅋㅋㅋ</a:t>
            </a:r>
            <a:endParaRPr lang="ko-KR" altLang="en-US" dirty="0"/>
          </a:p>
          <a:p>
            <a:r>
              <a:rPr lang="ko-KR" altLang="en-US" dirty="0"/>
              <a:t>제가 컴퓨터공학부가 아니라 </a:t>
            </a:r>
            <a:r>
              <a:rPr lang="ko-KR" altLang="en-US" dirty="0" err="1"/>
              <a:t>전자전기컴퓨터공학부인데요</a:t>
            </a:r>
            <a:r>
              <a:rPr lang="en-US" altLang="ko-KR" dirty="0"/>
              <a:t>, </a:t>
            </a:r>
            <a:r>
              <a:rPr lang="ko-KR" altLang="en-US" dirty="0"/>
              <a:t>사실 저희 과가 컴퓨터 하는 사람들도 있지만 대부분이 반도체를 지망합니다</a:t>
            </a:r>
          </a:p>
          <a:p>
            <a:r>
              <a:rPr lang="ko-KR" altLang="en-US" dirty="0"/>
              <a:t>근데 디지털논리설계고</a:t>
            </a:r>
            <a:r>
              <a:rPr lang="en-US" altLang="ko-KR" dirty="0"/>
              <a:t>, </a:t>
            </a:r>
            <a:r>
              <a:rPr lang="ko-KR" altLang="en-US" dirty="0"/>
              <a:t>전자회로고</a:t>
            </a:r>
            <a:r>
              <a:rPr lang="en-US" altLang="ko-KR" dirty="0"/>
              <a:t>, </a:t>
            </a:r>
            <a:r>
              <a:rPr lang="ko-KR" altLang="en-US" dirty="0"/>
              <a:t>으악 전자장까지</a:t>
            </a:r>
            <a:r>
              <a:rPr lang="en-US" altLang="ko-KR" dirty="0"/>
              <a:t>, </a:t>
            </a:r>
            <a:r>
              <a:rPr lang="ko-KR" altLang="en-US" dirty="0" err="1"/>
              <a:t>머리아프더라구요</a:t>
            </a:r>
            <a:r>
              <a:rPr lang="en-US" altLang="ko-KR" dirty="0"/>
              <a:t>.  2</a:t>
            </a:r>
            <a:r>
              <a:rPr lang="ko-KR" altLang="en-US" dirty="0"/>
              <a:t>학년 때 </a:t>
            </a:r>
            <a:r>
              <a:rPr lang="ko-KR" altLang="en-US" dirty="0" err="1"/>
              <a:t>저한테</a:t>
            </a:r>
            <a:r>
              <a:rPr lang="ko-KR" altLang="en-US" dirty="0"/>
              <a:t> 탈출구를 준 게 </a:t>
            </a:r>
            <a:r>
              <a:rPr lang="ko-KR" altLang="en-US" dirty="0" err="1"/>
              <a:t>베릴로그였습니다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회로를 설계하는 과정을 컴퓨터에게 프로그래밍 형태와 같이 지시할 수 있게 설계된 언어입니다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동기식으로 작동하는 임베디드 소프트웨어를 설계하느라 꽤 고생했던 기억이 있는데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몇날</a:t>
            </a:r>
            <a:r>
              <a:rPr lang="ko-KR" altLang="en-US" dirty="0"/>
              <a:t> 며칠을 매달린 끝에 </a:t>
            </a:r>
            <a:r>
              <a:rPr lang="ko-KR" altLang="en-US" dirty="0" err="1"/>
              <a:t>경고창</a:t>
            </a:r>
            <a:r>
              <a:rPr lang="ko-KR" altLang="en-US" dirty="0"/>
              <a:t> 없는 초록 </a:t>
            </a:r>
            <a:r>
              <a:rPr lang="ko-KR" altLang="en-US" dirty="0" err="1"/>
              <a:t>빌드창을</a:t>
            </a:r>
            <a:r>
              <a:rPr lang="ko-KR" altLang="en-US" dirty="0"/>
              <a:t> 보는게 진짜 </a:t>
            </a:r>
            <a:r>
              <a:rPr lang="ko-KR" altLang="en-US" dirty="0" err="1"/>
              <a:t>행복했었던</a:t>
            </a:r>
            <a:r>
              <a:rPr lang="ko-KR" altLang="en-US" dirty="0"/>
              <a:t> 게 아직도 기억나네요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확실히 나는 반도체로 갈 놈은 아니구나 하고 </a:t>
            </a:r>
            <a:r>
              <a:rPr lang="ko-KR" altLang="en-US" dirty="0" err="1"/>
              <a:t>깨닳았던</a:t>
            </a:r>
            <a:r>
              <a:rPr lang="ko-KR" altLang="en-US" dirty="0"/>
              <a:t> 게 이 때 </a:t>
            </a:r>
            <a:r>
              <a:rPr lang="ko-KR" altLang="en-US" dirty="0" err="1"/>
              <a:t>쯤이었던</a:t>
            </a:r>
            <a:r>
              <a:rPr lang="ko-KR" altLang="en-US" dirty="0"/>
              <a:t> 것 같네요</a:t>
            </a:r>
            <a:r>
              <a:rPr lang="en-US" altLang="ko-KR" dirty="0"/>
              <a:t>. </a:t>
            </a:r>
            <a:r>
              <a:rPr lang="ko-KR" altLang="en-US" dirty="0"/>
              <a:t>반도체 공부는 싫었고</a:t>
            </a:r>
          </a:p>
          <a:p>
            <a:r>
              <a:rPr lang="ko-KR" altLang="en-US" dirty="0"/>
              <a:t>밤을 새도 코딩은 즐겁다</a:t>
            </a:r>
            <a:r>
              <a:rPr lang="en-US" altLang="ko-KR" dirty="0"/>
              <a:t>. 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반도체를 프로그래밍으로 대신할 수 있다니</a:t>
            </a:r>
            <a:r>
              <a:rPr lang="en-US" altLang="ko-KR" dirty="0"/>
              <a:t>! </a:t>
            </a:r>
            <a:r>
              <a:rPr lang="ko-KR" altLang="en-US" dirty="0"/>
              <a:t>와</a:t>
            </a:r>
            <a:r>
              <a:rPr lang="en-US" altLang="ko-KR" dirty="0"/>
              <a:t>! </a:t>
            </a:r>
            <a:r>
              <a:rPr lang="ko-KR" altLang="en-US" dirty="0"/>
              <a:t>이런 감정이었으니까요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57104-112F-4440-BC6D-C698FC48F9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5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9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9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5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1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0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5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92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1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9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8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6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0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microsoft.com/office/2007/relationships/media" Target="../media/media4.mp4"/><Relationship Id="rId7" Type="http://schemas.openxmlformats.org/officeDocument/2006/relationships/image" Target="../media/image23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video" Target="../media/media4.mp4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>
            <a:extLst>
              <a:ext uri="{FF2B5EF4-FFF2-40B4-BE49-F238E27FC236}">
                <a16:creationId xmlns:a16="http://schemas.microsoft.com/office/drawing/2014/main" id="{A8645AA8-5C01-441F-9C4A-099C6F8F7913}"/>
              </a:ext>
            </a:extLst>
          </p:cNvPr>
          <p:cNvSpPr/>
          <p:nvPr/>
        </p:nvSpPr>
        <p:spPr>
          <a:xfrm rot="16200000" flipV="1">
            <a:off x="-2240758" y="3125556"/>
            <a:ext cx="7384626" cy="2056546"/>
          </a:xfrm>
          <a:prstGeom prst="trapezoid">
            <a:avLst>
              <a:gd name="adj" fmla="val 85725"/>
            </a:avLst>
          </a:prstGeom>
          <a:gradFill flip="none" rotWithShape="1">
            <a:gsLst>
              <a:gs pos="0">
                <a:srgbClr val="00B0F0">
                  <a:alpha val="0"/>
                </a:srgbClr>
              </a:gs>
              <a:gs pos="100000">
                <a:srgbClr val="00B0F0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id="{F663CD56-E3D0-484F-855F-98269319C302}"/>
              </a:ext>
            </a:extLst>
          </p:cNvPr>
          <p:cNvSpPr/>
          <p:nvPr/>
        </p:nvSpPr>
        <p:spPr>
          <a:xfrm rot="5400000" flipH="1" flipV="1">
            <a:off x="7043778" y="3054777"/>
            <a:ext cx="7384626" cy="2056546"/>
          </a:xfrm>
          <a:prstGeom prst="trapezoid">
            <a:avLst>
              <a:gd name="adj" fmla="val 85725"/>
            </a:avLst>
          </a:prstGeom>
          <a:gradFill flip="none" rotWithShape="1">
            <a:gsLst>
              <a:gs pos="0">
                <a:srgbClr val="00B0F0">
                  <a:alpha val="0"/>
                </a:srgbClr>
              </a:gs>
              <a:gs pos="100000">
                <a:srgbClr val="00B0F0">
                  <a:alpha val="9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487477" y="323849"/>
            <a:ext cx="7214869" cy="6534151"/>
            <a:chOff x="2487477" y="323849"/>
            <a:chExt cx="7214869" cy="6534151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54B7900-D30A-45B0-A668-3AA421529A20}"/>
                </a:ext>
              </a:extLst>
            </p:cNvPr>
            <p:cNvSpPr/>
            <p:nvPr/>
          </p:nvSpPr>
          <p:spPr>
            <a:xfrm>
              <a:off x="3492211" y="5469367"/>
              <a:ext cx="5094045" cy="1300894"/>
            </a:xfrm>
            <a:custGeom>
              <a:avLst/>
              <a:gdLst>
                <a:gd name="connsiteX0" fmla="*/ 114236 w 5596872"/>
                <a:gd name="connsiteY0" fmla="*/ 1103285 h 1293785"/>
                <a:gd name="connsiteX1" fmla="*/ 317436 w 5596872"/>
                <a:gd name="connsiteY1" fmla="*/ 582585 h 1293785"/>
                <a:gd name="connsiteX2" fmla="*/ 1104836 w 5596872"/>
                <a:gd name="connsiteY2" fmla="*/ 49185 h 1293785"/>
                <a:gd name="connsiteX3" fmla="*/ 1981136 w 5596872"/>
                <a:gd name="connsiteY3" fmla="*/ 23785 h 1293785"/>
                <a:gd name="connsiteX4" fmla="*/ 4013136 w 5596872"/>
                <a:gd name="connsiteY4" fmla="*/ 49185 h 1293785"/>
                <a:gd name="connsiteX5" fmla="*/ 5054536 w 5596872"/>
                <a:gd name="connsiteY5" fmla="*/ 188885 h 1293785"/>
                <a:gd name="connsiteX6" fmla="*/ 5486336 w 5596872"/>
                <a:gd name="connsiteY6" fmla="*/ 544485 h 1293785"/>
                <a:gd name="connsiteX7" fmla="*/ 5575236 w 5596872"/>
                <a:gd name="connsiteY7" fmla="*/ 1014385 h 1293785"/>
                <a:gd name="connsiteX8" fmla="*/ 5587936 w 5596872"/>
                <a:gd name="connsiteY8" fmla="*/ 1204885 h 1293785"/>
                <a:gd name="connsiteX9" fmla="*/ 5460936 w 5596872"/>
                <a:gd name="connsiteY9" fmla="*/ 1268385 h 1293785"/>
                <a:gd name="connsiteX10" fmla="*/ 4940236 w 5596872"/>
                <a:gd name="connsiteY10" fmla="*/ 1268385 h 1293785"/>
                <a:gd name="connsiteX11" fmla="*/ 2527236 w 5596872"/>
                <a:gd name="connsiteY11" fmla="*/ 1293785 h 1293785"/>
                <a:gd name="connsiteX12" fmla="*/ 901636 w 5596872"/>
                <a:gd name="connsiteY12" fmla="*/ 1230285 h 1293785"/>
                <a:gd name="connsiteX13" fmla="*/ 50736 w 5596872"/>
                <a:gd name="connsiteY13" fmla="*/ 1115985 h 1293785"/>
                <a:gd name="connsiteX14" fmla="*/ 114236 w 5596872"/>
                <a:gd name="connsiteY14" fmla="*/ 1103285 h 1293785"/>
                <a:gd name="connsiteX0" fmla="*/ 588 w 5483224"/>
                <a:gd name="connsiteY0" fmla="*/ 1103285 h 1293785"/>
                <a:gd name="connsiteX1" fmla="*/ 203788 w 5483224"/>
                <a:gd name="connsiteY1" fmla="*/ 582585 h 1293785"/>
                <a:gd name="connsiteX2" fmla="*/ 991188 w 5483224"/>
                <a:gd name="connsiteY2" fmla="*/ 49185 h 1293785"/>
                <a:gd name="connsiteX3" fmla="*/ 1867488 w 5483224"/>
                <a:gd name="connsiteY3" fmla="*/ 23785 h 1293785"/>
                <a:gd name="connsiteX4" fmla="*/ 3899488 w 5483224"/>
                <a:gd name="connsiteY4" fmla="*/ 49185 h 1293785"/>
                <a:gd name="connsiteX5" fmla="*/ 4940888 w 5483224"/>
                <a:gd name="connsiteY5" fmla="*/ 188885 h 1293785"/>
                <a:gd name="connsiteX6" fmla="*/ 5372688 w 5483224"/>
                <a:gd name="connsiteY6" fmla="*/ 544485 h 1293785"/>
                <a:gd name="connsiteX7" fmla="*/ 5461588 w 5483224"/>
                <a:gd name="connsiteY7" fmla="*/ 1014385 h 1293785"/>
                <a:gd name="connsiteX8" fmla="*/ 5474288 w 5483224"/>
                <a:gd name="connsiteY8" fmla="*/ 1204885 h 1293785"/>
                <a:gd name="connsiteX9" fmla="*/ 5347288 w 5483224"/>
                <a:gd name="connsiteY9" fmla="*/ 1268385 h 1293785"/>
                <a:gd name="connsiteX10" fmla="*/ 4826588 w 5483224"/>
                <a:gd name="connsiteY10" fmla="*/ 1268385 h 1293785"/>
                <a:gd name="connsiteX11" fmla="*/ 2413588 w 5483224"/>
                <a:gd name="connsiteY11" fmla="*/ 1293785 h 1293785"/>
                <a:gd name="connsiteX12" fmla="*/ 787988 w 5483224"/>
                <a:gd name="connsiteY12" fmla="*/ 1230285 h 1293785"/>
                <a:gd name="connsiteX13" fmla="*/ 165688 w 5483224"/>
                <a:gd name="connsiteY13" fmla="*/ 1249335 h 1293785"/>
                <a:gd name="connsiteX14" fmla="*/ 588 w 5483224"/>
                <a:gd name="connsiteY14" fmla="*/ 1103285 h 1293785"/>
                <a:gd name="connsiteX0" fmla="*/ 130367 w 5339953"/>
                <a:gd name="connsiteY0" fmla="*/ 1198535 h 1293785"/>
                <a:gd name="connsiteX1" fmla="*/ 60517 w 5339953"/>
                <a:gd name="connsiteY1" fmla="*/ 582585 h 1293785"/>
                <a:gd name="connsiteX2" fmla="*/ 847917 w 5339953"/>
                <a:gd name="connsiteY2" fmla="*/ 49185 h 1293785"/>
                <a:gd name="connsiteX3" fmla="*/ 1724217 w 5339953"/>
                <a:gd name="connsiteY3" fmla="*/ 23785 h 1293785"/>
                <a:gd name="connsiteX4" fmla="*/ 3756217 w 5339953"/>
                <a:gd name="connsiteY4" fmla="*/ 49185 h 1293785"/>
                <a:gd name="connsiteX5" fmla="*/ 4797617 w 5339953"/>
                <a:gd name="connsiteY5" fmla="*/ 188885 h 1293785"/>
                <a:gd name="connsiteX6" fmla="*/ 5229417 w 5339953"/>
                <a:gd name="connsiteY6" fmla="*/ 544485 h 1293785"/>
                <a:gd name="connsiteX7" fmla="*/ 5318317 w 5339953"/>
                <a:gd name="connsiteY7" fmla="*/ 1014385 h 1293785"/>
                <a:gd name="connsiteX8" fmla="*/ 5331017 w 5339953"/>
                <a:gd name="connsiteY8" fmla="*/ 1204885 h 1293785"/>
                <a:gd name="connsiteX9" fmla="*/ 5204017 w 5339953"/>
                <a:gd name="connsiteY9" fmla="*/ 1268385 h 1293785"/>
                <a:gd name="connsiteX10" fmla="*/ 4683317 w 5339953"/>
                <a:gd name="connsiteY10" fmla="*/ 1268385 h 1293785"/>
                <a:gd name="connsiteX11" fmla="*/ 2270317 w 5339953"/>
                <a:gd name="connsiteY11" fmla="*/ 1293785 h 1293785"/>
                <a:gd name="connsiteX12" fmla="*/ 644717 w 5339953"/>
                <a:gd name="connsiteY12" fmla="*/ 1230285 h 1293785"/>
                <a:gd name="connsiteX13" fmla="*/ 22417 w 5339953"/>
                <a:gd name="connsiteY13" fmla="*/ 1249335 h 1293785"/>
                <a:gd name="connsiteX14" fmla="*/ 130367 w 5339953"/>
                <a:gd name="connsiteY14" fmla="*/ 1198535 h 1293785"/>
                <a:gd name="connsiteX0" fmla="*/ 130367 w 5334314"/>
                <a:gd name="connsiteY0" fmla="*/ 1198535 h 1293785"/>
                <a:gd name="connsiteX1" fmla="*/ 60517 w 5334314"/>
                <a:gd name="connsiteY1" fmla="*/ 582585 h 1293785"/>
                <a:gd name="connsiteX2" fmla="*/ 847917 w 5334314"/>
                <a:gd name="connsiteY2" fmla="*/ 49185 h 1293785"/>
                <a:gd name="connsiteX3" fmla="*/ 1724217 w 5334314"/>
                <a:gd name="connsiteY3" fmla="*/ 23785 h 1293785"/>
                <a:gd name="connsiteX4" fmla="*/ 3756217 w 5334314"/>
                <a:gd name="connsiteY4" fmla="*/ 49185 h 1293785"/>
                <a:gd name="connsiteX5" fmla="*/ 4797617 w 5334314"/>
                <a:gd name="connsiteY5" fmla="*/ 188885 h 1293785"/>
                <a:gd name="connsiteX6" fmla="*/ 5229417 w 5334314"/>
                <a:gd name="connsiteY6" fmla="*/ 544485 h 1293785"/>
                <a:gd name="connsiteX7" fmla="*/ 5115117 w 5334314"/>
                <a:gd name="connsiteY7" fmla="*/ 1154085 h 1293785"/>
                <a:gd name="connsiteX8" fmla="*/ 5331017 w 5334314"/>
                <a:gd name="connsiteY8" fmla="*/ 1204885 h 1293785"/>
                <a:gd name="connsiteX9" fmla="*/ 5204017 w 5334314"/>
                <a:gd name="connsiteY9" fmla="*/ 1268385 h 1293785"/>
                <a:gd name="connsiteX10" fmla="*/ 4683317 w 5334314"/>
                <a:gd name="connsiteY10" fmla="*/ 1268385 h 1293785"/>
                <a:gd name="connsiteX11" fmla="*/ 2270317 w 5334314"/>
                <a:gd name="connsiteY11" fmla="*/ 1293785 h 1293785"/>
                <a:gd name="connsiteX12" fmla="*/ 644717 w 5334314"/>
                <a:gd name="connsiteY12" fmla="*/ 1230285 h 1293785"/>
                <a:gd name="connsiteX13" fmla="*/ 22417 w 5334314"/>
                <a:gd name="connsiteY13" fmla="*/ 1249335 h 1293785"/>
                <a:gd name="connsiteX14" fmla="*/ 130367 w 5334314"/>
                <a:gd name="connsiteY14" fmla="*/ 1198535 h 1293785"/>
                <a:gd name="connsiteX0" fmla="*/ 130367 w 5242117"/>
                <a:gd name="connsiteY0" fmla="*/ 1198535 h 1293785"/>
                <a:gd name="connsiteX1" fmla="*/ 60517 w 5242117"/>
                <a:gd name="connsiteY1" fmla="*/ 582585 h 1293785"/>
                <a:gd name="connsiteX2" fmla="*/ 847917 w 5242117"/>
                <a:gd name="connsiteY2" fmla="*/ 49185 h 1293785"/>
                <a:gd name="connsiteX3" fmla="*/ 1724217 w 5242117"/>
                <a:gd name="connsiteY3" fmla="*/ 23785 h 1293785"/>
                <a:gd name="connsiteX4" fmla="*/ 3756217 w 5242117"/>
                <a:gd name="connsiteY4" fmla="*/ 49185 h 1293785"/>
                <a:gd name="connsiteX5" fmla="*/ 4797617 w 5242117"/>
                <a:gd name="connsiteY5" fmla="*/ 188885 h 1293785"/>
                <a:gd name="connsiteX6" fmla="*/ 5229417 w 5242117"/>
                <a:gd name="connsiteY6" fmla="*/ 544485 h 1293785"/>
                <a:gd name="connsiteX7" fmla="*/ 5115117 w 5242117"/>
                <a:gd name="connsiteY7" fmla="*/ 1154085 h 1293785"/>
                <a:gd name="connsiteX8" fmla="*/ 4988117 w 5242117"/>
                <a:gd name="connsiteY8" fmla="*/ 1198535 h 1293785"/>
                <a:gd name="connsiteX9" fmla="*/ 5204017 w 5242117"/>
                <a:gd name="connsiteY9" fmla="*/ 1268385 h 1293785"/>
                <a:gd name="connsiteX10" fmla="*/ 4683317 w 5242117"/>
                <a:gd name="connsiteY10" fmla="*/ 1268385 h 1293785"/>
                <a:gd name="connsiteX11" fmla="*/ 2270317 w 5242117"/>
                <a:gd name="connsiteY11" fmla="*/ 1293785 h 1293785"/>
                <a:gd name="connsiteX12" fmla="*/ 644717 w 5242117"/>
                <a:gd name="connsiteY12" fmla="*/ 1230285 h 1293785"/>
                <a:gd name="connsiteX13" fmla="*/ 22417 w 5242117"/>
                <a:gd name="connsiteY13" fmla="*/ 1249335 h 1293785"/>
                <a:gd name="connsiteX14" fmla="*/ 130367 w 5242117"/>
                <a:gd name="connsiteY14" fmla="*/ 1198535 h 1293785"/>
                <a:gd name="connsiteX0" fmla="*/ 136284 w 5248034"/>
                <a:gd name="connsiteY0" fmla="*/ 1195143 h 1290393"/>
                <a:gd name="connsiteX1" fmla="*/ 409334 w 5248034"/>
                <a:gd name="connsiteY1" fmla="*/ 531568 h 1290393"/>
                <a:gd name="connsiteX2" fmla="*/ 853834 w 5248034"/>
                <a:gd name="connsiteY2" fmla="*/ 45793 h 1290393"/>
                <a:gd name="connsiteX3" fmla="*/ 1730134 w 5248034"/>
                <a:gd name="connsiteY3" fmla="*/ 20393 h 1290393"/>
                <a:gd name="connsiteX4" fmla="*/ 3762134 w 5248034"/>
                <a:gd name="connsiteY4" fmla="*/ 45793 h 1290393"/>
                <a:gd name="connsiteX5" fmla="*/ 4803534 w 5248034"/>
                <a:gd name="connsiteY5" fmla="*/ 185493 h 1290393"/>
                <a:gd name="connsiteX6" fmla="*/ 5235334 w 5248034"/>
                <a:gd name="connsiteY6" fmla="*/ 541093 h 1290393"/>
                <a:gd name="connsiteX7" fmla="*/ 5121034 w 5248034"/>
                <a:gd name="connsiteY7" fmla="*/ 1150693 h 1290393"/>
                <a:gd name="connsiteX8" fmla="*/ 4994034 w 5248034"/>
                <a:gd name="connsiteY8" fmla="*/ 1195143 h 1290393"/>
                <a:gd name="connsiteX9" fmla="*/ 5209934 w 5248034"/>
                <a:gd name="connsiteY9" fmla="*/ 1264993 h 1290393"/>
                <a:gd name="connsiteX10" fmla="*/ 4689234 w 5248034"/>
                <a:gd name="connsiteY10" fmla="*/ 1264993 h 1290393"/>
                <a:gd name="connsiteX11" fmla="*/ 2276234 w 5248034"/>
                <a:gd name="connsiteY11" fmla="*/ 1290393 h 1290393"/>
                <a:gd name="connsiteX12" fmla="*/ 650634 w 5248034"/>
                <a:gd name="connsiteY12" fmla="*/ 1226893 h 1290393"/>
                <a:gd name="connsiteX13" fmla="*/ 28334 w 5248034"/>
                <a:gd name="connsiteY13" fmla="*/ 1245943 h 1290393"/>
                <a:gd name="connsiteX14" fmla="*/ 136284 w 5248034"/>
                <a:gd name="connsiteY14" fmla="*/ 1195143 h 1290393"/>
                <a:gd name="connsiteX0" fmla="*/ 136284 w 5216689"/>
                <a:gd name="connsiteY0" fmla="*/ 1195143 h 1290393"/>
                <a:gd name="connsiteX1" fmla="*/ 409334 w 5216689"/>
                <a:gd name="connsiteY1" fmla="*/ 531568 h 1290393"/>
                <a:gd name="connsiteX2" fmla="*/ 853834 w 5216689"/>
                <a:gd name="connsiteY2" fmla="*/ 45793 h 1290393"/>
                <a:gd name="connsiteX3" fmla="*/ 1730134 w 5216689"/>
                <a:gd name="connsiteY3" fmla="*/ 20393 h 1290393"/>
                <a:gd name="connsiteX4" fmla="*/ 3762134 w 5216689"/>
                <a:gd name="connsiteY4" fmla="*/ 45793 h 1290393"/>
                <a:gd name="connsiteX5" fmla="*/ 4803534 w 5216689"/>
                <a:gd name="connsiteY5" fmla="*/ 185493 h 1290393"/>
                <a:gd name="connsiteX6" fmla="*/ 4892434 w 5216689"/>
                <a:gd name="connsiteY6" fmla="*/ 464893 h 1290393"/>
                <a:gd name="connsiteX7" fmla="*/ 5121034 w 5216689"/>
                <a:gd name="connsiteY7" fmla="*/ 1150693 h 1290393"/>
                <a:gd name="connsiteX8" fmla="*/ 4994034 w 5216689"/>
                <a:gd name="connsiteY8" fmla="*/ 1195143 h 1290393"/>
                <a:gd name="connsiteX9" fmla="*/ 5209934 w 5216689"/>
                <a:gd name="connsiteY9" fmla="*/ 1264993 h 1290393"/>
                <a:gd name="connsiteX10" fmla="*/ 4689234 w 5216689"/>
                <a:gd name="connsiteY10" fmla="*/ 1264993 h 1290393"/>
                <a:gd name="connsiteX11" fmla="*/ 2276234 w 5216689"/>
                <a:gd name="connsiteY11" fmla="*/ 1290393 h 1290393"/>
                <a:gd name="connsiteX12" fmla="*/ 650634 w 5216689"/>
                <a:gd name="connsiteY12" fmla="*/ 1226893 h 1290393"/>
                <a:gd name="connsiteX13" fmla="*/ 28334 w 5216689"/>
                <a:gd name="connsiteY13" fmla="*/ 1245943 h 1290393"/>
                <a:gd name="connsiteX14" fmla="*/ 136284 w 5216689"/>
                <a:gd name="connsiteY14" fmla="*/ 1195143 h 1290393"/>
                <a:gd name="connsiteX0" fmla="*/ 136284 w 5229747"/>
                <a:gd name="connsiteY0" fmla="*/ 1195143 h 1290393"/>
                <a:gd name="connsiteX1" fmla="*/ 409334 w 5229747"/>
                <a:gd name="connsiteY1" fmla="*/ 531568 h 1290393"/>
                <a:gd name="connsiteX2" fmla="*/ 853834 w 5229747"/>
                <a:gd name="connsiteY2" fmla="*/ 45793 h 1290393"/>
                <a:gd name="connsiteX3" fmla="*/ 1730134 w 5229747"/>
                <a:gd name="connsiteY3" fmla="*/ 20393 h 1290393"/>
                <a:gd name="connsiteX4" fmla="*/ 3762134 w 5229747"/>
                <a:gd name="connsiteY4" fmla="*/ 45793 h 1290393"/>
                <a:gd name="connsiteX5" fmla="*/ 4803534 w 5229747"/>
                <a:gd name="connsiteY5" fmla="*/ 185493 h 1290393"/>
                <a:gd name="connsiteX6" fmla="*/ 4892434 w 5229747"/>
                <a:gd name="connsiteY6" fmla="*/ 464893 h 1290393"/>
                <a:gd name="connsiteX7" fmla="*/ 5121034 w 5229747"/>
                <a:gd name="connsiteY7" fmla="*/ 1150693 h 1290393"/>
                <a:gd name="connsiteX8" fmla="*/ 4994034 w 5229747"/>
                <a:gd name="connsiteY8" fmla="*/ 1195143 h 1290393"/>
                <a:gd name="connsiteX9" fmla="*/ 5209934 w 5229747"/>
                <a:gd name="connsiteY9" fmla="*/ 1264993 h 1290393"/>
                <a:gd name="connsiteX10" fmla="*/ 4403484 w 5229747"/>
                <a:gd name="connsiteY10" fmla="*/ 1284043 h 1290393"/>
                <a:gd name="connsiteX11" fmla="*/ 2276234 w 5229747"/>
                <a:gd name="connsiteY11" fmla="*/ 1290393 h 1290393"/>
                <a:gd name="connsiteX12" fmla="*/ 650634 w 5229747"/>
                <a:gd name="connsiteY12" fmla="*/ 1226893 h 1290393"/>
                <a:gd name="connsiteX13" fmla="*/ 28334 w 5229747"/>
                <a:gd name="connsiteY13" fmla="*/ 1245943 h 1290393"/>
                <a:gd name="connsiteX14" fmla="*/ 136284 w 5229747"/>
                <a:gd name="connsiteY14" fmla="*/ 1195143 h 1290393"/>
                <a:gd name="connsiteX0" fmla="*/ 136284 w 5123143"/>
                <a:gd name="connsiteY0" fmla="*/ 1195143 h 1306843"/>
                <a:gd name="connsiteX1" fmla="*/ 409334 w 5123143"/>
                <a:gd name="connsiteY1" fmla="*/ 531568 h 1306843"/>
                <a:gd name="connsiteX2" fmla="*/ 853834 w 5123143"/>
                <a:gd name="connsiteY2" fmla="*/ 45793 h 1306843"/>
                <a:gd name="connsiteX3" fmla="*/ 1730134 w 5123143"/>
                <a:gd name="connsiteY3" fmla="*/ 20393 h 1306843"/>
                <a:gd name="connsiteX4" fmla="*/ 3762134 w 5123143"/>
                <a:gd name="connsiteY4" fmla="*/ 45793 h 1306843"/>
                <a:gd name="connsiteX5" fmla="*/ 4803534 w 5123143"/>
                <a:gd name="connsiteY5" fmla="*/ 185493 h 1306843"/>
                <a:gd name="connsiteX6" fmla="*/ 4892434 w 5123143"/>
                <a:gd name="connsiteY6" fmla="*/ 464893 h 1306843"/>
                <a:gd name="connsiteX7" fmla="*/ 5121034 w 5123143"/>
                <a:gd name="connsiteY7" fmla="*/ 1150693 h 1306843"/>
                <a:gd name="connsiteX8" fmla="*/ 4994034 w 5123143"/>
                <a:gd name="connsiteY8" fmla="*/ 1195143 h 1306843"/>
                <a:gd name="connsiteX9" fmla="*/ 4790834 w 5123143"/>
                <a:gd name="connsiteY9" fmla="*/ 1303093 h 1306843"/>
                <a:gd name="connsiteX10" fmla="*/ 4403484 w 5123143"/>
                <a:gd name="connsiteY10" fmla="*/ 1284043 h 1306843"/>
                <a:gd name="connsiteX11" fmla="*/ 2276234 w 5123143"/>
                <a:gd name="connsiteY11" fmla="*/ 1290393 h 1306843"/>
                <a:gd name="connsiteX12" fmla="*/ 650634 w 5123143"/>
                <a:gd name="connsiteY12" fmla="*/ 1226893 h 1306843"/>
                <a:gd name="connsiteX13" fmla="*/ 28334 w 5123143"/>
                <a:gd name="connsiteY13" fmla="*/ 1245943 h 1306843"/>
                <a:gd name="connsiteX14" fmla="*/ 136284 w 5123143"/>
                <a:gd name="connsiteY14" fmla="*/ 1195143 h 1306843"/>
                <a:gd name="connsiteX0" fmla="*/ 136284 w 5095198"/>
                <a:gd name="connsiteY0" fmla="*/ 1195143 h 1306843"/>
                <a:gd name="connsiteX1" fmla="*/ 409334 w 5095198"/>
                <a:gd name="connsiteY1" fmla="*/ 531568 h 1306843"/>
                <a:gd name="connsiteX2" fmla="*/ 853834 w 5095198"/>
                <a:gd name="connsiteY2" fmla="*/ 45793 h 1306843"/>
                <a:gd name="connsiteX3" fmla="*/ 1730134 w 5095198"/>
                <a:gd name="connsiteY3" fmla="*/ 20393 h 1306843"/>
                <a:gd name="connsiteX4" fmla="*/ 3762134 w 5095198"/>
                <a:gd name="connsiteY4" fmla="*/ 45793 h 1306843"/>
                <a:gd name="connsiteX5" fmla="*/ 4803534 w 5095198"/>
                <a:gd name="connsiteY5" fmla="*/ 185493 h 1306843"/>
                <a:gd name="connsiteX6" fmla="*/ 4892434 w 5095198"/>
                <a:gd name="connsiteY6" fmla="*/ 464893 h 1306843"/>
                <a:gd name="connsiteX7" fmla="*/ 5092459 w 5095198"/>
                <a:gd name="connsiteY7" fmla="*/ 1150693 h 1306843"/>
                <a:gd name="connsiteX8" fmla="*/ 4994034 w 5095198"/>
                <a:gd name="connsiteY8" fmla="*/ 1195143 h 1306843"/>
                <a:gd name="connsiteX9" fmla="*/ 4790834 w 5095198"/>
                <a:gd name="connsiteY9" fmla="*/ 1303093 h 1306843"/>
                <a:gd name="connsiteX10" fmla="*/ 4403484 w 5095198"/>
                <a:gd name="connsiteY10" fmla="*/ 1284043 h 1306843"/>
                <a:gd name="connsiteX11" fmla="*/ 2276234 w 5095198"/>
                <a:gd name="connsiteY11" fmla="*/ 1290393 h 1306843"/>
                <a:gd name="connsiteX12" fmla="*/ 650634 w 5095198"/>
                <a:gd name="connsiteY12" fmla="*/ 1226893 h 1306843"/>
                <a:gd name="connsiteX13" fmla="*/ 28334 w 5095198"/>
                <a:gd name="connsiteY13" fmla="*/ 1245943 h 1306843"/>
                <a:gd name="connsiteX14" fmla="*/ 136284 w 5095198"/>
                <a:gd name="connsiteY14" fmla="*/ 1195143 h 1306843"/>
                <a:gd name="connsiteX0" fmla="*/ 136284 w 5092561"/>
                <a:gd name="connsiteY0" fmla="*/ 1195143 h 1304254"/>
                <a:gd name="connsiteX1" fmla="*/ 409334 w 5092561"/>
                <a:gd name="connsiteY1" fmla="*/ 531568 h 1304254"/>
                <a:gd name="connsiteX2" fmla="*/ 853834 w 5092561"/>
                <a:gd name="connsiteY2" fmla="*/ 45793 h 1304254"/>
                <a:gd name="connsiteX3" fmla="*/ 1730134 w 5092561"/>
                <a:gd name="connsiteY3" fmla="*/ 20393 h 1304254"/>
                <a:gd name="connsiteX4" fmla="*/ 3762134 w 5092561"/>
                <a:gd name="connsiteY4" fmla="*/ 45793 h 1304254"/>
                <a:gd name="connsiteX5" fmla="*/ 4803534 w 5092561"/>
                <a:gd name="connsiteY5" fmla="*/ 185493 h 1304254"/>
                <a:gd name="connsiteX6" fmla="*/ 4892434 w 5092561"/>
                <a:gd name="connsiteY6" fmla="*/ 464893 h 1304254"/>
                <a:gd name="connsiteX7" fmla="*/ 5092459 w 5092561"/>
                <a:gd name="connsiteY7" fmla="*/ 1150693 h 1304254"/>
                <a:gd name="connsiteX8" fmla="*/ 4917834 w 5092561"/>
                <a:gd name="connsiteY8" fmla="*/ 1242768 h 1304254"/>
                <a:gd name="connsiteX9" fmla="*/ 4790834 w 5092561"/>
                <a:gd name="connsiteY9" fmla="*/ 1303093 h 1304254"/>
                <a:gd name="connsiteX10" fmla="*/ 4403484 w 5092561"/>
                <a:gd name="connsiteY10" fmla="*/ 1284043 h 1304254"/>
                <a:gd name="connsiteX11" fmla="*/ 2276234 w 5092561"/>
                <a:gd name="connsiteY11" fmla="*/ 1290393 h 1304254"/>
                <a:gd name="connsiteX12" fmla="*/ 650634 w 5092561"/>
                <a:gd name="connsiteY12" fmla="*/ 1226893 h 1304254"/>
                <a:gd name="connsiteX13" fmla="*/ 28334 w 5092561"/>
                <a:gd name="connsiteY13" fmla="*/ 1245943 h 1304254"/>
                <a:gd name="connsiteX14" fmla="*/ 136284 w 5092561"/>
                <a:gd name="connsiteY14" fmla="*/ 1195143 h 1304254"/>
                <a:gd name="connsiteX0" fmla="*/ 136284 w 5094244"/>
                <a:gd name="connsiteY0" fmla="*/ 1195143 h 1304254"/>
                <a:gd name="connsiteX1" fmla="*/ 409334 w 5094244"/>
                <a:gd name="connsiteY1" fmla="*/ 531568 h 1304254"/>
                <a:gd name="connsiteX2" fmla="*/ 853834 w 5094244"/>
                <a:gd name="connsiteY2" fmla="*/ 45793 h 1304254"/>
                <a:gd name="connsiteX3" fmla="*/ 1730134 w 5094244"/>
                <a:gd name="connsiteY3" fmla="*/ 20393 h 1304254"/>
                <a:gd name="connsiteX4" fmla="*/ 3762134 w 5094244"/>
                <a:gd name="connsiteY4" fmla="*/ 45793 h 1304254"/>
                <a:gd name="connsiteX5" fmla="*/ 4803534 w 5094244"/>
                <a:gd name="connsiteY5" fmla="*/ 185493 h 1304254"/>
                <a:gd name="connsiteX6" fmla="*/ 4892434 w 5094244"/>
                <a:gd name="connsiteY6" fmla="*/ 464893 h 1304254"/>
                <a:gd name="connsiteX7" fmla="*/ 5092459 w 5094244"/>
                <a:gd name="connsiteY7" fmla="*/ 1150693 h 1304254"/>
                <a:gd name="connsiteX8" fmla="*/ 4917834 w 5094244"/>
                <a:gd name="connsiteY8" fmla="*/ 1242768 h 1304254"/>
                <a:gd name="connsiteX9" fmla="*/ 4790834 w 5094244"/>
                <a:gd name="connsiteY9" fmla="*/ 1303093 h 1304254"/>
                <a:gd name="connsiteX10" fmla="*/ 4403484 w 5094244"/>
                <a:gd name="connsiteY10" fmla="*/ 1284043 h 1304254"/>
                <a:gd name="connsiteX11" fmla="*/ 2276234 w 5094244"/>
                <a:gd name="connsiteY11" fmla="*/ 1290393 h 1304254"/>
                <a:gd name="connsiteX12" fmla="*/ 650634 w 5094244"/>
                <a:gd name="connsiteY12" fmla="*/ 1226893 h 1304254"/>
                <a:gd name="connsiteX13" fmla="*/ 28334 w 5094244"/>
                <a:gd name="connsiteY13" fmla="*/ 1245943 h 1304254"/>
                <a:gd name="connsiteX14" fmla="*/ 136284 w 5094244"/>
                <a:gd name="connsiteY14" fmla="*/ 1195143 h 1304254"/>
                <a:gd name="connsiteX0" fmla="*/ 136284 w 5096692"/>
                <a:gd name="connsiteY0" fmla="*/ 1195143 h 1304254"/>
                <a:gd name="connsiteX1" fmla="*/ 409334 w 5096692"/>
                <a:gd name="connsiteY1" fmla="*/ 531568 h 1304254"/>
                <a:gd name="connsiteX2" fmla="*/ 853834 w 5096692"/>
                <a:gd name="connsiteY2" fmla="*/ 45793 h 1304254"/>
                <a:gd name="connsiteX3" fmla="*/ 1730134 w 5096692"/>
                <a:gd name="connsiteY3" fmla="*/ 20393 h 1304254"/>
                <a:gd name="connsiteX4" fmla="*/ 3762134 w 5096692"/>
                <a:gd name="connsiteY4" fmla="*/ 45793 h 1304254"/>
                <a:gd name="connsiteX5" fmla="*/ 4803534 w 5096692"/>
                <a:gd name="connsiteY5" fmla="*/ 185493 h 1304254"/>
                <a:gd name="connsiteX6" fmla="*/ 5022609 w 5096692"/>
                <a:gd name="connsiteY6" fmla="*/ 471243 h 1304254"/>
                <a:gd name="connsiteX7" fmla="*/ 5092459 w 5096692"/>
                <a:gd name="connsiteY7" fmla="*/ 1150693 h 1304254"/>
                <a:gd name="connsiteX8" fmla="*/ 4917834 w 5096692"/>
                <a:gd name="connsiteY8" fmla="*/ 1242768 h 1304254"/>
                <a:gd name="connsiteX9" fmla="*/ 4790834 w 5096692"/>
                <a:gd name="connsiteY9" fmla="*/ 1303093 h 1304254"/>
                <a:gd name="connsiteX10" fmla="*/ 4403484 w 5096692"/>
                <a:gd name="connsiteY10" fmla="*/ 1284043 h 1304254"/>
                <a:gd name="connsiteX11" fmla="*/ 2276234 w 5096692"/>
                <a:gd name="connsiteY11" fmla="*/ 1290393 h 1304254"/>
                <a:gd name="connsiteX12" fmla="*/ 650634 w 5096692"/>
                <a:gd name="connsiteY12" fmla="*/ 1226893 h 1304254"/>
                <a:gd name="connsiteX13" fmla="*/ 28334 w 5096692"/>
                <a:gd name="connsiteY13" fmla="*/ 1245943 h 1304254"/>
                <a:gd name="connsiteX14" fmla="*/ 136284 w 5096692"/>
                <a:gd name="connsiteY14" fmla="*/ 1195143 h 1304254"/>
                <a:gd name="connsiteX0" fmla="*/ 133637 w 5094045"/>
                <a:gd name="connsiteY0" fmla="*/ 1191783 h 1300894"/>
                <a:gd name="connsiteX1" fmla="*/ 270162 w 5094045"/>
                <a:gd name="connsiteY1" fmla="*/ 480583 h 1300894"/>
                <a:gd name="connsiteX2" fmla="*/ 851187 w 5094045"/>
                <a:gd name="connsiteY2" fmla="*/ 42433 h 1300894"/>
                <a:gd name="connsiteX3" fmla="*/ 1727487 w 5094045"/>
                <a:gd name="connsiteY3" fmla="*/ 17033 h 1300894"/>
                <a:gd name="connsiteX4" fmla="*/ 3759487 w 5094045"/>
                <a:gd name="connsiteY4" fmla="*/ 42433 h 1300894"/>
                <a:gd name="connsiteX5" fmla="*/ 4800887 w 5094045"/>
                <a:gd name="connsiteY5" fmla="*/ 182133 h 1300894"/>
                <a:gd name="connsiteX6" fmla="*/ 5019962 w 5094045"/>
                <a:gd name="connsiteY6" fmla="*/ 467883 h 1300894"/>
                <a:gd name="connsiteX7" fmla="*/ 5089812 w 5094045"/>
                <a:gd name="connsiteY7" fmla="*/ 1147333 h 1300894"/>
                <a:gd name="connsiteX8" fmla="*/ 4915187 w 5094045"/>
                <a:gd name="connsiteY8" fmla="*/ 1239408 h 1300894"/>
                <a:gd name="connsiteX9" fmla="*/ 4788187 w 5094045"/>
                <a:gd name="connsiteY9" fmla="*/ 1299733 h 1300894"/>
                <a:gd name="connsiteX10" fmla="*/ 4400837 w 5094045"/>
                <a:gd name="connsiteY10" fmla="*/ 1280683 h 1300894"/>
                <a:gd name="connsiteX11" fmla="*/ 2273587 w 5094045"/>
                <a:gd name="connsiteY11" fmla="*/ 1287033 h 1300894"/>
                <a:gd name="connsiteX12" fmla="*/ 647987 w 5094045"/>
                <a:gd name="connsiteY12" fmla="*/ 1223533 h 1300894"/>
                <a:gd name="connsiteX13" fmla="*/ 25687 w 5094045"/>
                <a:gd name="connsiteY13" fmla="*/ 1242583 h 1300894"/>
                <a:gd name="connsiteX14" fmla="*/ 133637 w 5094045"/>
                <a:gd name="connsiteY14" fmla="*/ 1191783 h 130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94045" h="1300894">
                  <a:moveTo>
                    <a:pt x="133637" y="1191783"/>
                  </a:moveTo>
                  <a:cubicBezTo>
                    <a:pt x="174383" y="1064783"/>
                    <a:pt x="150570" y="672141"/>
                    <a:pt x="270162" y="480583"/>
                  </a:cubicBezTo>
                  <a:cubicBezTo>
                    <a:pt x="389754" y="289025"/>
                    <a:pt x="608300" y="119691"/>
                    <a:pt x="851187" y="42433"/>
                  </a:cubicBezTo>
                  <a:cubicBezTo>
                    <a:pt x="1094074" y="-34825"/>
                    <a:pt x="1242770" y="17033"/>
                    <a:pt x="1727487" y="17033"/>
                  </a:cubicBezTo>
                  <a:cubicBezTo>
                    <a:pt x="2212204" y="17033"/>
                    <a:pt x="3247254" y="14916"/>
                    <a:pt x="3759487" y="42433"/>
                  </a:cubicBezTo>
                  <a:cubicBezTo>
                    <a:pt x="4271720" y="69950"/>
                    <a:pt x="4590808" y="111225"/>
                    <a:pt x="4800887" y="182133"/>
                  </a:cubicBezTo>
                  <a:cubicBezTo>
                    <a:pt x="5010966" y="253041"/>
                    <a:pt x="4971808" y="307016"/>
                    <a:pt x="5019962" y="467883"/>
                  </a:cubicBezTo>
                  <a:cubicBezTo>
                    <a:pt x="5068116" y="628750"/>
                    <a:pt x="5107274" y="1018746"/>
                    <a:pt x="5089812" y="1147333"/>
                  </a:cubicBezTo>
                  <a:cubicBezTo>
                    <a:pt x="5072350" y="1275920"/>
                    <a:pt x="4965458" y="1214008"/>
                    <a:pt x="4915187" y="1239408"/>
                  </a:cubicBezTo>
                  <a:cubicBezTo>
                    <a:pt x="4864916" y="1264808"/>
                    <a:pt x="4873912" y="1292854"/>
                    <a:pt x="4788187" y="1299733"/>
                  </a:cubicBezTo>
                  <a:cubicBezTo>
                    <a:pt x="4702462" y="1306612"/>
                    <a:pt x="4400837" y="1280683"/>
                    <a:pt x="4400837" y="1280683"/>
                  </a:cubicBezTo>
                  <a:lnTo>
                    <a:pt x="2273587" y="1287033"/>
                  </a:lnTo>
                  <a:cubicBezTo>
                    <a:pt x="1600487" y="1280683"/>
                    <a:pt x="1060737" y="1253166"/>
                    <a:pt x="647987" y="1223533"/>
                  </a:cubicBezTo>
                  <a:cubicBezTo>
                    <a:pt x="235237" y="1193900"/>
                    <a:pt x="111412" y="1247875"/>
                    <a:pt x="25687" y="1242583"/>
                  </a:cubicBezTo>
                  <a:cubicBezTo>
                    <a:pt x="-60038" y="1237291"/>
                    <a:pt x="92891" y="1318783"/>
                    <a:pt x="133637" y="1191783"/>
                  </a:cubicBezTo>
                  <a:close/>
                </a:path>
              </a:pathLst>
            </a:custGeom>
            <a:solidFill>
              <a:srgbClr val="3399FF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66A27E2-33D5-40CB-8C43-0F70A5976C17}"/>
                </a:ext>
              </a:extLst>
            </p:cNvPr>
            <p:cNvSpPr/>
            <p:nvPr/>
          </p:nvSpPr>
          <p:spPr>
            <a:xfrm>
              <a:off x="4926580" y="1153753"/>
              <a:ext cx="2485059" cy="1777683"/>
            </a:xfrm>
            <a:custGeom>
              <a:avLst/>
              <a:gdLst>
                <a:gd name="connsiteX0" fmla="*/ 51820 w 2485059"/>
                <a:gd name="connsiteY0" fmla="*/ 548047 h 1777683"/>
                <a:gd name="connsiteX1" fmla="*/ 77220 w 2485059"/>
                <a:gd name="connsiteY1" fmla="*/ 1513247 h 1777683"/>
                <a:gd name="connsiteX2" fmla="*/ 940820 w 2485059"/>
                <a:gd name="connsiteY2" fmla="*/ 1767247 h 1777683"/>
                <a:gd name="connsiteX3" fmla="*/ 1715520 w 2485059"/>
                <a:gd name="connsiteY3" fmla="*/ 1691047 h 1777683"/>
                <a:gd name="connsiteX4" fmla="*/ 2172720 w 2485059"/>
                <a:gd name="connsiteY4" fmla="*/ 1348147 h 1777683"/>
                <a:gd name="connsiteX5" fmla="*/ 2401320 w 2485059"/>
                <a:gd name="connsiteY5" fmla="*/ 1017947 h 1777683"/>
                <a:gd name="connsiteX6" fmla="*/ 2477520 w 2485059"/>
                <a:gd name="connsiteY6" fmla="*/ 497247 h 1777683"/>
                <a:gd name="connsiteX7" fmla="*/ 2236220 w 2485059"/>
                <a:gd name="connsiteY7" fmla="*/ 141647 h 1777683"/>
                <a:gd name="connsiteX8" fmla="*/ 1207520 w 2485059"/>
                <a:gd name="connsiteY8" fmla="*/ 1947 h 1777683"/>
                <a:gd name="connsiteX9" fmla="*/ 407420 w 2485059"/>
                <a:gd name="connsiteY9" fmla="*/ 230547 h 1777683"/>
                <a:gd name="connsiteX10" fmla="*/ 166120 w 2485059"/>
                <a:gd name="connsiteY10" fmla="*/ 408347 h 1777683"/>
                <a:gd name="connsiteX11" fmla="*/ 51820 w 2485059"/>
                <a:gd name="connsiteY11" fmla="*/ 548047 h 177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5059" h="1777683">
                  <a:moveTo>
                    <a:pt x="51820" y="548047"/>
                  </a:moveTo>
                  <a:cubicBezTo>
                    <a:pt x="37003" y="732197"/>
                    <a:pt x="-70947" y="1310047"/>
                    <a:pt x="77220" y="1513247"/>
                  </a:cubicBezTo>
                  <a:cubicBezTo>
                    <a:pt x="225387" y="1716447"/>
                    <a:pt x="667770" y="1737614"/>
                    <a:pt x="940820" y="1767247"/>
                  </a:cubicBezTo>
                  <a:cubicBezTo>
                    <a:pt x="1213870" y="1796880"/>
                    <a:pt x="1510203" y="1760897"/>
                    <a:pt x="1715520" y="1691047"/>
                  </a:cubicBezTo>
                  <a:cubicBezTo>
                    <a:pt x="1920837" y="1621197"/>
                    <a:pt x="2058420" y="1460330"/>
                    <a:pt x="2172720" y="1348147"/>
                  </a:cubicBezTo>
                  <a:cubicBezTo>
                    <a:pt x="2287020" y="1235964"/>
                    <a:pt x="2350520" y="1159764"/>
                    <a:pt x="2401320" y="1017947"/>
                  </a:cubicBezTo>
                  <a:cubicBezTo>
                    <a:pt x="2452120" y="876130"/>
                    <a:pt x="2505037" y="643297"/>
                    <a:pt x="2477520" y="497247"/>
                  </a:cubicBezTo>
                  <a:cubicBezTo>
                    <a:pt x="2450003" y="351197"/>
                    <a:pt x="2447887" y="224197"/>
                    <a:pt x="2236220" y="141647"/>
                  </a:cubicBezTo>
                  <a:cubicBezTo>
                    <a:pt x="2024553" y="59097"/>
                    <a:pt x="1512320" y="-12870"/>
                    <a:pt x="1207520" y="1947"/>
                  </a:cubicBezTo>
                  <a:cubicBezTo>
                    <a:pt x="902720" y="16764"/>
                    <a:pt x="580987" y="162814"/>
                    <a:pt x="407420" y="230547"/>
                  </a:cubicBezTo>
                  <a:cubicBezTo>
                    <a:pt x="233853" y="298280"/>
                    <a:pt x="225387" y="355430"/>
                    <a:pt x="166120" y="408347"/>
                  </a:cubicBezTo>
                  <a:cubicBezTo>
                    <a:pt x="106853" y="461264"/>
                    <a:pt x="66637" y="363897"/>
                    <a:pt x="51820" y="548047"/>
                  </a:cubicBezTo>
                  <a:close/>
                </a:path>
              </a:pathLst>
            </a:custGeom>
            <a:solidFill>
              <a:srgbClr val="FCC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473C017-6880-403C-A28B-7D0306757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7900" y="323849"/>
              <a:ext cx="2921000" cy="2441939"/>
            </a:xfrm>
            <a:custGeom>
              <a:avLst/>
              <a:gdLst>
                <a:gd name="T0" fmla="*/ 99 w 1378"/>
                <a:gd name="T1" fmla="*/ 1106 h 1152"/>
                <a:gd name="T2" fmla="*/ 43 w 1378"/>
                <a:gd name="T3" fmla="*/ 868 h 1152"/>
                <a:gd name="T4" fmla="*/ 16 w 1378"/>
                <a:gd name="T5" fmla="*/ 697 h 1152"/>
                <a:gd name="T6" fmla="*/ 7 w 1378"/>
                <a:gd name="T7" fmla="*/ 481 h 1152"/>
                <a:gd name="T8" fmla="*/ 102 w 1378"/>
                <a:gd name="T9" fmla="*/ 378 h 1152"/>
                <a:gd name="T10" fmla="*/ 115 w 1378"/>
                <a:gd name="T11" fmla="*/ 339 h 1152"/>
                <a:gd name="T12" fmla="*/ 181 w 1378"/>
                <a:gd name="T13" fmla="*/ 252 h 1152"/>
                <a:gd name="T14" fmla="*/ 214 w 1378"/>
                <a:gd name="T15" fmla="*/ 232 h 1152"/>
                <a:gd name="T16" fmla="*/ 504 w 1378"/>
                <a:gd name="T17" fmla="*/ 103 h 1152"/>
                <a:gd name="T18" fmla="*/ 613 w 1378"/>
                <a:gd name="T19" fmla="*/ 74 h 1152"/>
                <a:gd name="T20" fmla="*/ 511 w 1378"/>
                <a:gd name="T21" fmla="*/ 45 h 1152"/>
                <a:gd name="T22" fmla="*/ 564 w 1378"/>
                <a:gd name="T23" fmla="*/ 36 h 1152"/>
                <a:gd name="T24" fmla="*/ 653 w 1378"/>
                <a:gd name="T25" fmla="*/ 71 h 1152"/>
                <a:gd name="T26" fmla="*/ 547 w 1378"/>
                <a:gd name="T27" fmla="*/ 3 h 1152"/>
                <a:gd name="T28" fmla="*/ 663 w 1378"/>
                <a:gd name="T29" fmla="*/ 39 h 1152"/>
                <a:gd name="T30" fmla="*/ 837 w 1378"/>
                <a:gd name="T31" fmla="*/ 100 h 1152"/>
                <a:gd name="T32" fmla="*/ 1045 w 1378"/>
                <a:gd name="T33" fmla="*/ 158 h 1152"/>
                <a:gd name="T34" fmla="*/ 1075 w 1378"/>
                <a:gd name="T35" fmla="*/ 203 h 1152"/>
                <a:gd name="T36" fmla="*/ 1098 w 1378"/>
                <a:gd name="T37" fmla="*/ 255 h 1152"/>
                <a:gd name="T38" fmla="*/ 1272 w 1378"/>
                <a:gd name="T39" fmla="*/ 336 h 1152"/>
                <a:gd name="T40" fmla="*/ 1378 w 1378"/>
                <a:gd name="T41" fmla="*/ 490 h 1152"/>
                <a:gd name="T42" fmla="*/ 1266 w 1378"/>
                <a:gd name="T43" fmla="*/ 416 h 1152"/>
                <a:gd name="T44" fmla="*/ 1272 w 1378"/>
                <a:gd name="T45" fmla="*/ 432 h 1152"/>
                <a:gd name="T46" fmla="*/ 1365 w 1378"/>
                <a:gd name="T47" fmla="*/ 590 h 1152"/>
                <a:gd name="T48" fmla="*/ 1348 w 1378"/>
                <a:gd name="T49" fmla="*/ 674 h 1152"/>
                <a:gd name="T50" fmla="*/ 1236 w 1378"/>
                <a:gd name="T51" fmla="*/ 861 h 1152"/>
                <a:gd name="T52" fmla="*/ 1197 w 1378"/>
                <a:gd name="T53" fmla="*/ 1016 h 1152"/>
                <a:gd name="T54" fmla="*/ 1157 w 1378"/>
                <a:gd name="T55" fmla="*/ 1145 h 1152"/>
                <a:gd name="T56" fmla="*/ 1137 w 1378"/>
                <a:gd name="T57" fmla="*/ 1139 h 1152"/>
                <a:gd name="T58" fmla="*/ 1124 w 1378"/>
                <a:gd name="T59" fmla="*/ 736 h 1152"/>
                <a:gd name="T60" fmla="*/ 1124 w 1378"/>
                <a:gd name="T61" fmla="*/ 642 h 1152"/>
                <a:gd name="T62" fmla="*/ 963 w 1378"/>
                <a:gd name="T63" fmla="*/ 571 h 1152"/>
                <a:gd name="T64" fmla="*/ 956 w 1378"/>
                <a:gd name="T65" fmla="*/ 578 h 1152"/>
                <a:gd name="T66" fmla="*/ 1055 w 1378"/>
                <a:gd name="T67" fmla="*/ 713 h 1152"/>
                <a:gd name="T68" fmla="*/ 1015 w 1378"/>
                <a:gd name="T69" fmla="*/ 681 h 1152"/>
                <a:gd name="T70" fmla="*/ 956 w 1378"/>
                <a:gd name="T71" fmla="*/ 642 h 1152"/>
                <a:gd name="T72" fmla="*/ 1015 w 1378"/>
                <a:gd name="T73" fmla="*/ 800 h 1152"/>
                <a:gd name="T74" fmla="*/ 1012 w 1378"/>
                <a:gd name="T75" fmla="*/ 887 h 1152"/>
                <a:gd name="T76" fmla="*/ 986 w 1378"/>
                <a:gd name="T77" fmla="*/ 813 h 1152"/>
                <a:gd name="T78" fmla="*/ 877 w 1378"/>
                <a:gd name="T79" fmla="*/ 626 h 1152"/>
                <a:gd name="T80" fmla="*/ 785 w 1378"/>
                <a:gd name="T81" fmla="*/ 571 h 1152"/>
                <a:gd name="T82" fmla="*/ 663 w 1378"/>
                <a:gd name="T83" fmla="*/ 552 h 1152"/>
                <a:gd name="T84" fmla="*/ 429 w 1378"/>
                <a:gd name="T85" fmla="*/ 587 h 1152"/>
                <a:gd name="T86" fmla="*/ 237 w 1378"/>
                <a:gd name="T87" fmla="*/ 600 h 1152"/>
                <a:gd name="T88" fmla="*/ 241 w 1378"/>
                <a:gd name="T89" fmla="*/ 687 h 1152"/>
                <a:gd name="T90" fmla="*/ 181 w 1378"/>
                <a:gd name="T91" fmla="*/ 707 h 1152"/>
                <a:gd name="T92" fmla="*/ 211 w 1378"/>
                <a:gd name="T93" fmla="*/ 794 h 1152"/>
                <a:gd name="T94" fmla="*/ 165 w 1378"/>
                <a:gd name="T95" fmla="*/ 755 h 1152"/>
                <a:gd name="T96" fmla="*/ 178 w 1378"/>
                <a:gd name="T97" fmla="*/ 819 h 1152"/>
                <a:gd name="T98" fmla="*/ 142 w 1378"/>
                <a:gd name="T99" fmla="*/ 800 h 1152"/>
                <a:gd name="T100" fmla="*/ 138 w 1378"/>
                <a:gd name="T101" fmla="*/ 842 h 1152"/>
                <a:gd name="T102" fmla="*/ 129 w 1378"/>
                <a:gd name="T103" fmla="*/ 111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8" h="1152">
                  <a:moveTo>
                    <a:pt x="115" y="1129"/>
                  </a:moveTo>
                  <a:lnTo>
                    <a:pt x="99" y="1106"/>
                  </a:lnTo>
                  <a:lnTo>
                    <a:pt x="69" y="1019"/>
                  </a:lnTo>
                  <a:lnTo>
                    <a:pt x="43" y="868"/>
                  </a:lnTo>
                  <a:lnTo>
                    <a:pt x="40" y="836"/>
                  </a:lnTo>
                  <a:lnTo>
                    <a:pt x="16" y="697"/>
                  </a:lnTo>
                  <a:lnTo>
                    <a:pt x="0" y="500"/>
                  </a:lnTo>
                  <a:lnTo>
                    <a:pt x="7" y="481"/>
                  </a:lnTo>
                  <a:lnTo>
                    <a:pt x="36" y="432"/>
                  </a:lnTo>
                  <a:lnTo>
                    <a:pt x="102" y="378"/>
                  </a:lnTo>
                  <a:lnTo>
                    <a:pt x="132" y="371"/>
                  </a:lnTo>
                  <a:lnTo>
                    <a:pt x="115" y="339"/>
                  </a:lnTo>
                  <a:lnTo>
                    <a:pt x="125" y="291"/>
                  </a:lnTo>
                  <a:lnTo>
                    <a:pt x="181" y="252"/>
                  </a:lnTo>
                  <a:lnTo>
                    <a:pt x="198" y="245"/>
                  </a:lnTo>
                  <a:lnTo>
                    <a:pt x="214" y="232"/>
                  </a:lnTo>
                  <a:lnTo>
                    <a:pt x="349" y="158"/>
                  </a:lnTo>
                  <a:lnTo>
                    <a:pt x="504" y="103"/>
                  </a:lnTo>
                  <a:lnTo>
                    <a:pt x="607" y="78"/>
                  </a:lnTo>
                  <a:lnTo>
                    <a:pt x="613" y="74"/>
                  </a:lnTo>
                  <a:lnTo>
                    <a:pt x="554" y="52"/>
                  </a:lnTo>
                  <a:lnTo>
                    <a:pt x="511" y="45"/>
                  </a:lnTo>
                  <a:lnTo>
                    <a:pt x="521" y="33"/>
                  </a:lnTo>
                  <a:lnTo>
                    <a:pt x="564" y="36"/>
                  </a:lnTo>
                  <a:lnTo>
                    <a:pt x="639" y="62"/>
                  </a:lnTo>
                  <a:lnTo>
                    <a:pt x="653" y="71"/>
                  </a:lnTo>
                  <a:lnTo>
                    <a:pt x="630" y="45"/>
                  </a:lnTo>
                  <a:lnTo>
                    <a:pt x="547" y="3"/>
                  </a:lnTo>
                  <a:lnTo>
                    <a:pt x="567" y="0"/>
                  </a:lnTo>
                  <a:lnTo>
                    <a:pt x="663" y="39"/>
                  </a:lnTo>
                  <a:lnTo>
                    <a:pt x="725" y="65"/>
                  </a:lnTo>
                  <a:lnTo>
                    <a:pt x="837" y="100"/>
                  </a:lnTo>
                  <a:lnTo>
                    <a:pt x="979" y="132"/>
                  </a:lnTo>
                  <a:lnTo>
                    <a:pt x="1045" y="158"/>
                  </a:lnTo>
                  <a:lnTo>
                    <a:pt x="1065" y="181"/>
                  </a:lnTo>
                  <a:lnTo>
                    <a:pt x="1075" y="203"/>
                  </a:lnTo>
                  <a:lnTo>
                    <a:pt x="1081" y="249"/>
                  </a:lnTo>
                  <a:lnTo>
                    <a:pt x="1098" y="255"/>
                  </a:lnTo>
                  <a:lnTo>
                    <a:pt x="1144" y="265"/>
                  </a:lnTo>
                  <a:lnTo>
                    <a:pt x="1272" y="336"/>
                  </a:lnTo>
                  <a:lnTo>
                    <a:pt x="1351" y="429"/>
                  </a:lnTo>
                  <a:lnTo>
                    <a:pt x="1378" y="490"/>
                  </a:lnTo>
                  <a:lnTo>
                    <a:pt x="1328" y="442"/>
                  </a:lnTo>
                  <a:lnTo>
                    <a:pt x="1266" y="416"/>
                  </a:lnTo>
                  <a:lnTo>
                    <a:pt x="1259" y="416"/>
                  </a:lnTo>
                  <a:lnTo>
                    <a:pt x="1272" y="432"/>
                  </a:lnTo>
                  <a:lnTo>
                    <a:pt x="1335" y="519"/>
                  </a:lnTo>
                  <a:lnTo>
                    <a:pt x="1365" y="590"/>
                  </a:lnTo>
                  <a:lnTo>
                    <a:pt x="1365" y="626"/>
                  </a:lnTo>
                  <a:lnTo>
                    <a:pt x="1348" y="674"/>
                  </a:lnTo>
                  <a:lnTo>
                    <a:pt x="1302" y="736"/>
                  </a:lnTo>
                  <a:lnTo>
                    <a:pt x="1236" y="861"/>
                  </a:lnTo>
                  <a:lnTo>
                    <a:pt x="1206" y="958"/>
                  </a:lnTo>
                  <a:lnTo>
                    <a:pt x="1197" y="1016"/>
                  </a:lnTo>
                  <a:lnTo>
                    <a:pt x="1177" y="1106"/>
                  </a:lnTo>
                  <a:lnTo>
                    <a:pt x="1157" y="1145"/>
                  </a:lnTo>
                  <a:lnTo>
                    <a:pt x="1147" y="1152"/>
                  </a:lnTo>
                  <a:lnTo>
                    <a:pt x="1137" y="1139"/>
                  </a:lnTo>
                  <a:lnTo>
                    <a:pt x="1124" y="1006"/>
                  </a:lnTo>
                  <a:lnTo>
                    <a:pt x="1124" y="736"/>
                  </a:lnTo>
                  <a:lnTo>
                    <a:pt x="1127" y="658"/>
                  </a:lnTo>
                  <a:lnTo>
                    <a:pt x="1124" y="642"/>
                  </a:lnTo>
                  <a:lnTo>
                    <a:pt x="1071" y="610"/>
                  </a:lnTo>
                  <a:lnTo>
                    <a:pt x="963" y="571"/>
                  </a:lnTo>
                  <a:lnTo>
                    <a:pt x="936" y="565"/>
                  </a:lnTo>
                  <a:lnTo>
                    <a:pt x="956" y="578"/>
                  </a:lnTo>
                  <a:lnTo>
                    <a:pt x="1028" y="649"/>
                  </a:lnTo>
                  <a:lnTo>
                    <a:pt x="1055" y="713"/>
                  </a:lnTo>
                  <a:lnTo>
                    <a:pt x="1048" y="745"/>
                  </a:lnTo>
                  <a:lnTo>
                    <a:pt x="1015" y="681"/>
                  </a:lnTo>
                  <a:lnTo>
                    <a:pt x="963" y="642"/>
                  </a:lnTo>
                  <a:lnTo>
                    <a:pt x="956" y="642"/>
                  </a:lnTo>
                  <a:lnTo>
                    <a:pt x="969" y="668"/>
                  </a:lnTo>
                  <a:lnTo>
                    <a:pt x="1015" y="800"/>
                  </a:lnTo>
                  <a:lnTo>
                    <a:pt x="1022" y="858"/>
                  </a:lnTo>
                  <a:lnTo>
                    <a:pt x="1012" y="887"/>
                  </a:lnTo>
                  <a:lnTo>
                    <a:pt x="1002" y="897"/>
                  </a:lnTo>
                  <a:lnTo>
                    <a:pt x="986" y="813"/>
                  </a:lnTo>
                  <a:lnTo>
                    <a:pt x="936" y="697"/>
                  </a:lnTo>
                  <a:lnTo>
                    <a:pt x="877" y="626"/>
                  </a:lnTo>
                  <a:lnTo>
                    <a:pt x="814" y="587"/>
                  </a:lnTo>
                  <a:lnTo>
                    <a:pt x="785" y="571"/>
                  </a:lnTo>
                  <a:lnTo>
                    <a:pt x="752" y="561"/>
                  </a:lnTo>
                  <a:lnTo>
                    <a:pt x="663" y="552"/>
                  </a:lnTo>
                  <a:lnTo>
                    <a:pt x="514" y="565"/>
                  </a:lnTo>
                  <a:lnTo>
                    <a:pt x="429" y="587"/>
                  </a:lnTo>
                  <a:lnTo>
                    <a:pt x="353" y="607"/>
                  </a:lnTo>
                  <a:lnTo>
                    <a:pt x="237" y="600"/>
                  </a:lnTo>
                  <a:lnTo>
                    <a:pt x="224" y="597"/>
                  </a:lnTo>
                  <a:lnTo>
                    <a:pt x="241" y="687"/>
                  </a:lnTo>
                  <a:lnTo>
                    <a:pt x="191" y="649"/>
                  </a:lnTo>
                  <a:lnTo>
                    <a:pt x="181" y="707"/>
                  </a:lnTo>
                  <a:lnTo>
                    <a:pt x="198" y="732"/>
                  </a:lnTo>
                  <a:lnTo>
                    <a:pt x="211" y="794"/>
                  </a:lnTo>
                  <a:lnTo>
                    <a:pt x="171" y="755"/>
                  </a:lnTo>
                  <a:lnTo>
                    <a:pt x="165" y="755"/>
                  </a:lnTo>
                  <a:lnTo>
                    <a:pt x="178" y="778"/>
                  </a:lnTo>
                  <a:lnTo>
                    <a:pt x="178" y="819"/>
                  </a:lnTo>
                  <a:lnTo>
                    <a:pt x="168" y="803"/>
                  </a:lnTo>
                  <a:lnTo>
                    <a:pt x="142" y="800"/>
                  </a:lnTo>
                  <a:lnTo>
                    <a:pt x="138" y="800"/>
                  </a:lnTo>
                  <a:lnTo>
                    <a:pt x="138" y="842"/>
                  </a:lnTo>
                  <a:lnTo>
                    <a:pt x="138" y="1026"/>
                  </a:lnTo>
                  <a:lnTo>
                    <a:pt x="129" y="1116"/>
                  </a:lnTo>
                  <a:lnTo>
                    <a:pt x="115" y="11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2489653" y="2070100"/>
              <a:ext cx="7212693" cy="4025900"/>
            </a:xfrm>
            <a:prstGeom prst="roundRect">
              <a:avLst>
                <a:gd name="adj" fmla="val 294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FEA1B0-7E90-4454-8520-63B3694D54C1}"/>
                </a:ext>
              </a:extLst>
            </p:cNvPr>
            <p:cNvSpPr/>
            <p:nvPr/>
          </p:nvSpPr>
          <p:spPr>
            <a:xfrm>
              <a:off x="3346450" y="6540500"/>
              <a:ext cx="5499100" cy="3175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2D2F48-EEA1-43E0-B01D-941C09E7A1BF}"/>
                </a:ext>
              </a:extLst>
            </p:cNvPr>
            <p:cNvSpPr/>
            <p:nvPr/>
          </p:nvSpPr>
          <p:spPr>
            <a:xfrm>
              <a:off x="5757634" y="4419599"/>
              <a:ext cx="676729" cy="243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AF113902-1740-47C7-9D9A-9098CC0E7398}"/>
                </a:ext>
              </a:extLst>
            </p:cNvPr>
            <p:cNvSpPr/>
            <p:nvPr/>
          </p:nvSpPr>
          <p:spPr>
            <a:xfrm flipH="1">
              <a:off x="5619750" y="4419598"/>
              <a:ext cx="137884" cy="1676401"/>
            </a:xfrm>
            <a:prstGeom prst="rtTriangle">
              <a:avLst/>
            </a:prstGeom>
            <a:solidFill>
              <a:schemeClr val="tx1">
                <a:alpha val="1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D03D1B3-34AE-463D-AF7C-4A1B7230C5D2}"/>
                </a:ext>
              </a:extLst>
            </p:cNvPr>
            <p:cNvSpPr/>
            <p:nvPr/>
          </p:nvSpPr>
          <p:spPr>
            <a:xfrm>
              <a:off x="6434363" y="4425947"/>
              <a:ext cx="137884" cy="1676401"/>
            </a:xfrm>
            <a:prstGeom prst="rtTriangle">
              <a:avLst/>
            </a:prstGeom>
            <a:solidFill>
              <a:schemeClr val="tx1">
                <a:alpha val="1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30B81A4-56E9-4DA3-869A-4FA2CD185961}"/>
                </a:ext>
              </a:extLst>
            </p:cNvPr>
            <p:cNvGrpSpPr/>
            <p:nvPr/>
          </p:nvGrpSpPr>
          <p:grpSpPr>
            <a:xfrm>
              <a:off x="3601740" y="6109507"/>
              <a:ext cx="1008837" cy="424645"/>
              <a:chOff x="3601740" y="6109507"/>
              <a:chExt cx="1008837" cy="424645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82E11D28-BDFF-4418-BD45-A8949694504B}"/>
                  </a:ext>
                </a:extLst>
              </p:cNvPr>
              <p:cNvSpPr/>
              <p:nvPr/>
            </p:nvSpPr>
            <p:spPr>
              <a:xfrm>
                <a:off x="4410552" y="6115050"/>
                <a:ext cx="200025" cy="409575"/>
              </a:xfrm>
              <a:custGeom>
                <a:avLst/>
                <a:gdLst>
                  <a:gd name="connsiteX0" fmla="*/ 0 w 200025"/>
                  <a:gd name="connsiteY0" fmla="*/ 409575 h 409575"/>
                  <a:gd name="connsiteX1" fmla="*/ 47625 w 200025"/>
                  <a:gd name="connsiteY1" fmla="*/ 209550 h 409575"/>
                  <a:gd name="connsiteX2" fmla="*/ 200025 w 200025"/>
                  <a:gd name="connsiteY2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0025" h="409575">
                    <a:moveTo>
                      <a:pt x="0" y="409575"/>
                    </a:moveTo>
                    <a:cubicBezTo>
                      <a:pt x="7144" y="343693"/>
                      <a:pt x="14288" y="277812"/>
                      <a:pt x="47625" y="209550"/>
                    </a:cubicBezTo>
                    <a:cubicBezTo>
                      <a:pt x="80962" y="141288"/>
                      <a:pt x="140493" y="70644"/>
                      <a:pt x="200025" y="0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F34B992-DF9D-4688-A89B-0A85857D7F8D}"/>
                  </a:ext>
                </a:extLst>
              </p:cNvPr>
              <p:cNvSpPr/>
              <p:nvPr/>
            </p:nvSpPr>
            <p:spPr>
              <a:xfrm>
                <a:off x="3653970" y="6109507"/>
                <a:ext cx="46493" cy="416705"/>
              </a:xfrm>
              <a:custGeom>
                <a:avLst/>
                <a:gdLst>
                  <a:gd name="connsiteX0" fmla="*/ 0 w 200025"/>
                  <a:gd name="connsiteY0" fmla="*/ 409575 h 409575"/>
                  <a:gd name="connsiteX1" fmla="*/ 47625 w 200025"/>
                  <a:gd name="connsiteY1" fmla="*/ 209550 h 409575"/>
                  <a:gd name="connsiteX2" fmla="*/ 200025 w 200025"/>
                  <a:gd name="connsiteY2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0025" h="409575">
                    <a:moveTo>
                      <a:pt x="0" y="409575"/>
                    </a:moveTo>
                    <a:cubicBezTo>
                      <a:pt x="7144" y="343693"/>
                      <a:pt x="14288" y="277812"/>
                      <a:pt x="47625" y="209550"/>
                    </a:cubicBezTo>
                    <a:cubicBezTo>
                      <a:pt x="80962" y="141288"/>
                      <a:pt x="140493" y="70644"/>
                      <a:pt x="200025" y="0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왼쪽 대괄호 3">
                <a:extLst>
                  <a:ext uri="{FF2B5EF4-FFF2-40B4-BE49-F238E27FC236}">
                    <a16:creationId xmlns:a16="http://schemas.microsoft.com/office/drawing/2014/main" id="{CEF01E43-0B21-4395-9C56-C386216A3E6F}"/>
                  </a:ext>
                </a:extLst>
              </p:cNvPr>
              <p:cNvSpPr/>
              <p:nvPr/>
            </p:nvSpPr>
            <p:spPr>
              <a:xfrm rot="5400000">
                <a:off x="3924944" y="6014096"/>
                <a:ext cx="196852" cy="843260"/>
              </a:xfrm>
              <a:prstGeom prst="leftBracket">
                <a:avLst>
                  <a:gd name="adj" fmla="val 214186"/>
                </a:avLst>
              </a:prstGeom>
              <a:solidFill>
                <a:srgbClr val="FCC093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49A61B8-6499-4003-B7B2-E213A8784AF8}"/>
                </a:ext>
              </a:extLst>
            </p:cNvPr>
            <p:cNvGrpSpPr/>
            <p:nvPr/>
          </p:nvGrpSpPr>
          <p:grpSpPr>
            <a:xfrm flipH="1">
              <a:off x="7632878" y="6108699"/>
              <a:ext cx="1008837" cy="424645"/>
              <a:chOff x="3601740" y="6109507"/>
              <a:chExt cx="1008837" cy="424645"/>
            </a:xfrm>
          </p:grpSpPr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34C86E0B-5F01-4F86-8161-0B4522DCF4DA}"/>
                  </a:ext>
                </a:extLst>
              </p:cNvPr>
              <p:cNvSpPr/>
              <p:nvPr/>
            </p:nvSpPr>
            <p:spPr>
              <a:xfrm>
                <a:off x="4410552" y="6115050"/>
                <a:ext cx="200025" cy="409575"/>
              </a:xfrm>
              <a:custGeom>
                <a:avLst/>
                <a:gdLst>
                  <a:gd name="connsiteX0" fmla="*/ 0 w 200025"/>
                  <a:gd name="connsiteY0" fmla="*/ 409575 h 409575"/>
                  <a:gd name="connsiteX1" fmla="*/ 47625 w 200025"/>
                  <a:gd name="connsiteY1" fmla="*/ 209550 h 409575"/>
                  <a:gd name="connsiteX2" fmla="*/ 200025 w 200025"/>
                  <a:gd name="connsiteY2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0025" h="409575">
                    <a:moveTo>
                      <a:pt x="0" y="409575"/>
                    </a:moveTo>
                    <a:cubicBezTo>
                      <a:pt x="7144" y="343693"/>
                      <a:pt x="14288" y="277812"/>
                      <a:pt x="47625" y="209550"/>
                    </a:cubicBezTo>
                    <a:cubicBezTo>
                      <a:pt x="80962" y="141288"/>
                      <a:pt x="140493" y="70644"/>
                      <a:pt x="200025" y="0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E8AA42C-3562-4EDD-8258-E30905D9EB04}"/>
                  </a:ext>
                </a:extLst>
              </p:cNvPr>
              <p:cNvSpPr/>
              <p:nvPr/>
            </p:nvSpPr>
            <p:spPr>
              <a:xfrm>
                <a:off x="3653970" y="6109507"/>
                <a:ext cx="46493" cy="416705"/>
              </a:xfrm>
              <a:custGeom>
                <a:avLst/>
                <a:gdLst>
                  <a:gd name="connsiteX0" fmla="*/ 0 w 200025"/>
                  <a:gd name="connsiteY0" fmla="*/ 409575 h 409575"/>
                  <a:gd name="connsiteX1" fmla="*/ 47625 w 200025"/>
                  <a:gd name="connsiteY1" fmla="*/ 209550 h 409575"/>
                  <a:gd name="connsiteX2" fmla="*/ 200025 w 200025"/>
                  <a:gd name="connsiteY2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0025" h="409575">
                    <a:moveTo>
                      <a:pt x="0" y="409575"/>
                    </a:moveTo>
                    <a:cubicBezTo>
                      <a:pt x="7144" y="343693"/>
                      <a:pt x="14288" y="277812"/>
                      <a:pt x="47625" y="209550"/>
                    </a:cubicBezTo>
                    <a:cubicBezTo>
                      <a:pt x="80962" y="141288"/>
                      <a:pt x="140493" y="70644"/>
                      <a:pt x="200025" y="0"/>
                    </a:cubicBezTo>
                  </a:path>
                </a:pathLst>
              </a:cu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왼쪽 대괄호 20">
                <a:extLst>
                  <a:ext uri="{FF2B5EF4-FFF2-40B4-BE49-F238E27FC236}">
                    <a16:creationId xmlns:a16="http://schemas.microsoft.com/office/drawing/2014/main" id="{29D59BA9-D480-4133-8E2B-E8892CF301FE}"/>
                  </a:ext>
                </a:extLst>
              </p:cNvPr>
              <p:cNvSpPr/>
              <p:nvPr/>
            </p:nvSpPr>
            <p:spPr>
              <a:xfrm rot="5400000">
                <a:off x="3924944" y="6014096"/>
                <a:ext cx="196852" cy="843260"/>
              </a:xfrm>
              <a:prstGeom prst="leftBracket">
                <a:avLst>
                  <a:gd name="adj" fmla="val 214186"/>
                </a:avLst>
              </a:prstGeom>
              <a:solidFill>
                <a:srgbClr val="FCC093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E4D06AB-7B53-4D8E-BD07-9C5ED184E150}"/>
                </a:ext>
              </a:extLst>
            </p:cNvPr>
            <p:cNvSpPr/>
            <p:nvPr/>
          </p:nvSpPr>
          <p:spPr>
            <a:xfrm>
              <a:off x="2487477" y="2076448"/>
              <a:ext cx="7212693" cy="4025900"/>
            </a:xfrm>
            <a:custGeom>
              <a:avLst/>
              <a:gdLst>
                <a:gd name="connsiteX0" fmla="*/ 118563 w 7212693"/>
                <a:gd name="connsiteY0" fmla="*/ 0 h 4025900"/>
                <a:gd name="connsiteX1" fmla="*/ 7094130 w 7212693"/>
                <a:gd name="connsiteY1" fmla="*/ 0 h 4025900"/>
                <a:gd name="connsiteX2" fmla="*/ 7212693 w 7212693"/>
                <a:gd name="connsiteY2" fmla="*/ 118563 h 4025900"/>
                <a:gd name="connsiteX3" fmla="*/ 7212693 w 7212693"/>
                <a:gd name="connsiteY3" fmla="*/ 3907337 h 4025900"/>
                <a:gd name="connsiteX4" fmla="*/ 7094130 w 7212693"/>
                <a:gd name="connsiteY4" fmla="*/ 4025900 h 4025900"/>
                <a:gd name="connsiteX5" fmla="*/ 6916009 w 7212693"/>
                <a:gd name="connsiteY5" fmla="*/ 4025900 h 4025900"/>
                <a:gd name="connsiteX6" fmla="*/ 6916009 w 7212693"/>
                <a:gd name="connsiteY6" fmla="*/ 242388 h 4025900"/>
                <a:gd name="connsiteX7" fmla="*/ 6797446 w 7212693"/>
                <a:gd name="connsiteY7" fmla="*/ 123825 h 4025900"/>
                <a:gd name="connsiteX8" fmla="*/ 0 w 7212693"/>
                <a:gd name="connsiteY8" fmla="*/ 123825 h 4025900"/>
                <a:gd name="connsiteX9" fmla="*/ 0 w 7212693"/>
                <a:gd name="connsiteY9" fmla="*/ 118563 h 4025900"/>
                <a:gd name="connsiteX10" fmla="*/ 118563 w 7212693"/>
                <a:gd name="connsiteY10" fmla="*/ 0 h 402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12693" h="4025900">
                  <a:moveTo>
                    <a:pt x="118563" y="0"/>
                  </a:moveTo>
                  <a:lnTo>
                    <a:pt x="7094130" y="0"/>
                  </a:lnTo>
                  <a:cubicBezTo>
                    <a:pt x="7159611" y="0"/>
                    <a:pt x="7212693" y="53082"/>
                    <a:pt x="7212693" y="118563"/>
                  </a:cubicBezTo>
                  <a:lnTo>
                    <a:pt x="7212693" y="3907337"/>
                  </a:lnTo>
                  <a:cubicBezTo>
                    <a:pt x="7212693" y="3972818"/>
                    <a:pt x="7159611" y="4025900"/>
                    <a:pt x="7094130" y="4025900"/>
                  </a:cubicBezTo>
                  <a:lnTo>
                    <a:pt x="6916009" y="4025900"/>
                  </a:lnTo>
                  <a:lnTo>
                    <a:pt x="6916009" y="242388"/>
                  </a:lnTo>
                  <a:cubicBezTo>
                    <a:pt x="6916009" y="176907"/>
                    <a:pt x="6862927" y="123825"/>
                    <a:pt x="6797446" y="123825"/>
                  </a:cubicBezTo>
                  <a:lnTo>
                    <a:pt x="0" y="123825"/>
                  </a:lnTo>
                  <a:lnTo>
                    <a:pt x="0" y="118563"/>
                  </a:lnTo>
                  <a:cubicBezTo>
                    <a:pt x="0" y="53082"/>
                    <a:pt x="53082" y="0"/>
                    <a:pt x="118563" y="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9A6AF13-0374-4D21-9570-07849AA0C134}"/>
                </a:ext>
              </a:extLst>
            </p:cNvPr>
            <p:cNvGrpSpPr/>
            <p:nvPr/>
          </p:nvGrpSpPr>
          <p:grpSpPr>
            <a:xfrm>
              <a:off x="2866084" y="5581650"/>
              <a:ext cx="317647" cy="109538"/>
              <a:chOff x="2866084" y="5581650"/>
              <a:chExt cx="476013" cy="10953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3188435-C87A-49A6-A578-3DD77396F7EA}"/>
                  </a:ext>
                </a:extLst>
              </p:cNvPr>
              <p:cNvSpPr/>
              <p:nvPr/>
            </p:nvSpPr>
            <p:spPr>
              <a:xfrm>
                <a:off x="2866084" y="5581650"/>
                <a:ext cx="476013" cy="1095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dist="38100" dir="16200000">
                  <a:prstClr val="black">
                    <a:alpha val="7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BC4744-ECB0-41CE-B57C-D1F919987496}"/>
                  </a:ext>
                </a:extLst>
              </p:cNvPr>
              <p:cNvGrpSpPr/>
              <p:nvPr/>
            </p:nvGrpSpPr>
            <p:grpSpPr>
              <a:xfrm>
                <a:off x="2896548" y="5643561"/>
                <a:ext cx="396000" cy="18000"/>
                <a:chOff x="2899724" y="5638799"/>
                <a:chExt cx="444300" cy="36000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2F5E9F4-57DD-4FA0-83BB-66DFCB8DD662}"/>
                    </a:ext>
                  </a:extLst>
                </p:cNvPr>
                <p:cNvSpPr/>
                <p:nvPr/>
              </p:nvSpPr>
              <p:spPr>
                <a:xfrm>
                  <a:off x="2899724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262DAD-DEA8-4316-849A-B1C157FFDBC5}"/>
                    </a:ext>
                  </a:extLst>
                </p:cNvPr>
                <p:cNvSpPr/>
                <p:nvPr/>
              </p:nvSpPr>
              <p:spPr>
                <a:xfrm>
                  <a:off x="2992799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3BA249A2-3E6F-40F2-9FF2-15EAD5F3E1B8}"/>
                    </a:ext>
                  </a:extLst>
                </p:cNvPr>
                <p:cNvSpPr/>
                <p:nvPr/>
              </p:nvSpPr>
              <p:spPr>
                <a:xfrm>
                  <a:off x="3085874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F79CCD4-1ABA-48A5-BB29-0BFEC46C5AB6}"/>
                    </a:ext>
                  </a:extLst>
                </p:cNvPr>
                <p:cNvSpPr/>
                <p:nvPr/>
              </p:nvSpPr>
              <p:spPr>
                <a:xfrm>
                  <a:off x="3178949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05F9D4AF-DBFD-4B61-9CFE-162C5AE90A27}"/>
                    </a:ext>
                  </a:extLst>
                </p:cNvPr>
                <p:cNvSpPr/>
                <p:nvPr/>
              </p:nvSpPr>
              <p:spPr>
                <a:xfrm>
                  <a:off x="3272024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E47D494-6F50-40C7-B73D-9EC354BC37C6}"/>
                </a:ext>
              </a:extLst>
            </p:cNvPr>
            <p:cNvGrpSpPr/>
            <p:nvPr/>
          </p:nvGrpSpPr>
          <p:grpSpPr>
            <a:xfrm>
              <a:off x="2866084" y="5753099"/>
              <a:ext cx="317647" cy="109538"/>
              <a:chOff x="2866084" y="5753099"/>
              <a:chExt cx="476013" cy="109538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716DD68-1737-4DCF-BD9C-BD28877A424D}"/>
                  </a:ext>
                </a:extLst>
              </p:cNvPr>
              <p:cNvSpPr/>
              <p:nvPr/>
            </p:nvSpPr>
            <p:spPr>
              <a:xfrm>
                <a:off x="2866084" y="5753099"/>
                <a:ext cx="476013" cy="1095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dist="38100" dir="16200000">
                  <a:schemeClr val="accent1">
                    <a:alpha val="7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FC70AB4-5005-41F0-BE36-BF08C1389F3C}"/>
                  </a:ext>
                </a:extLst>
              </p:cNvPr>
              <p:cNvGrpSpPr/>
              <p:nvPr/>
            </p:nvGrpSpPr>
            <p:grpSpPr>
              <a:xfrm>
                <a:off x="2896548" y="5815010"/>
                <a:ext cx="396000" cy="18000"/>
                <a:chOff x="2899724" y="5638799"/>
                <a:chExt cx="444300" cy="36000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FA59906C-E5A0-4996-9503-A3F122C2C2E8}"/>
                    </a:ext>
                  </a:extLst>
                </p:cNvPr>
                <p:cNvSpPr/>
                <p:nvPr/>
              </p:nvSpPr>
              <p:spPr>
                <a:xfrm>
                  <a:off x="2899724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C70409B-615F-4C89-8B83-F66671B2F87E}"/>
                    </a:ext>
                  </a:extLst>
                </p:cNvPr>
                <p:cNvSpPr/>
                <p:nvPr/>
              </p:nvSpPr>
              <p:spPr>
                <a:xfrm>
                  <a:off x="2992799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803F76FE-5F43-455D-B4E9-93BB887BEBD8}"/>
                    </a:ext>
                  </a:extLst>
                </p:cNvPr>
                <p:cNvSpPr/>
                <p:nvPr/>
              </p:nvSpPr>
              <p:spPr>
                <a:xfrm>
                  <a:off x="3085874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F431DF84-78D3-4311-801B-D74B59E73F40}"/>
                    </a:ext>
                  </a:extLst>
                </p:cNvPr>
                <p:cNvSpPr/>
                <p:nvPr/>
              </p:nvSpPr>
              <p:spPr>
                <a:xfrm>
                  <a:off x="3178949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903A35D-4626-4CDF-80CE-68183134DEFD}"/>
                    </a:ext>
                  </a:extLst>
                </p:cNvPr>
                <p:cNvSpPr/>
                <p:nvPr/>
              </p:nvSpPr>
              <p:spPr>
                <a:xfrm>
                  <a:off x="3272024" y="5638799"/>
                  <a:ext cx="72000" cy="36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F5E2913-7FD2-4567-B48A-085933766342}"/>
                </a:ext>
              </a:extLst>
            </p:cNvPr>
            <p:cNvSpPr/>
            <p:nvPr/>
          </p:nvSpPr>
          <p:spPr>
            <a:xfrm>
              <a:off x="8941517" y="5793562"/>
              <a:ext cx="77788" cy="78896"/>
            </a:xfrm>
            <a:prstGeom prst="ellipse">
              <a:avLst/>
            </a:prstGeom>
            <a:solidFill>
              <a:srgbClr val="FFC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0E57AA6-1B85-4AEC-8153-60190EE2AC5C}"/>
                </a:ext>
              </a:extLst>
            </p:cNvPr>
            <p:cNvSpPr/>
            <p:nvPr/>
          </p:nvSpPr>
          <p:spPr>
            <a:xfrm>
              <a:off x="9065425" y="5793562"/>
              <a:ext cx="77788" cy="78896"/>
            </a:xfrm>
            <a:prstGeom prst="ellipse">
              <a:avLst/>
            </a:prstGeom>
            <a:solidFill>
              <a:srgbClr val="92D05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FE0F313-C926-4DB4-B24D-7FA40671D5FC}"/>
                </a:ext>
              </a:extLst>
            </p:cNvPr>
            <p:cNvSpPr/>
            <p:nvPr/>
          </p:nvSpPr>
          <p:spPr>
            <a:xfrm>
              <a:off x="9189333" y="5793562"/>
              <a:ext cx="77788" cy="78896"/>
            </a:xfrm>
            <a:prstGeom prst="ellipse">
              <a:avLst/>
            </a:prstGeom>
            <a:solidFill>
              <a:srgbClr val="FF66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046246" y="306937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게을러서 개발자 된 썰 풉니다</a:t>
            </a:r>
            <a:b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</a:br>
            <a:r>
              <a:rPr lang="en-US" altLang="ko-KR" sz="8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GDSC UOS Mobile Team </a:t>
            </a:r>
            <a:r>
              <a:rPr lang="ko-KR" altLang="en-US" sz="8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태은우</a:t>
            </a:r>
            <a:endParaRPr lang="ko-KR" altLang="en-US" sz="48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9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46246" y="58335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사실은 누구보다 </a:t>
            </a:r>
            <a:r>
              <a:rPr lang="ko-KR" altLang="en-US" sz="28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열정왕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– 1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학년</a:t>
            </a:r>
            <a:endParaRPr lang="ko-KR" altLang="en-US" sz="40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2E7CD65-3F8D-40F6-AA45-39A9088429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4" b="18274"/>
          <a:stretch/>
        </p:blipFill>
        <p:spPr>
          <a:xfrm>
            <a:off x="964112" y="1535027"/>
            <a:ext cx="5143500" cy="4103772"/>
          </a:xfrm>
          <a:prstGeom prst="rect">
            <a:avLst/>
          </a:prstGeom>
        </p:spPr>
      </p:pic>
      <p:pic>
        <p:nvPicPr>
          <p:cNvPr id="5" name="KakaoTalk_20211008_152618953">
            <a:hlinkClick r:id="" action="ppaction://media"/>
            <a:extLst>
              <a:ext uri="{FF2B5EF4-FFF2-40B4-BE49-F238E27FC236}">
                <a16:creationId xmlns:a16="http://schemas.microsoft.com/office/drawing/2014/main" id="{C036C90C-23D4-40A6-A44B-18B6EB0CE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9853" y="583354"/>
            <a:ext cx="7157912" cy="53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7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46246" y="58335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사실은 누구보다 </a:t>
            </a:r>
            <a:r>
              <a:rPr lang="ko-KR" altLang="en-US" sz="28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열정왕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 </a:t>
            </a: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– 2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학년</a:t>
            </a:r>
            <a:endParaRPr lang="ko-KR" altLang="en-US" sz="40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501E082-6CFE-4EAC-AC98-51948613AD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0" t="32053" r="66476" b="13090"/>
          <a:stretch/>
        </p:blipFill>
        <p:spPr>
          <a:xfrm rot="5400000">
            <a:off x="3607702" y="-74609"/>
            <a:ext cx="3272900" cy="7649311"/>
          </a:xfrm>
          <a:prstGeom prst="rect">
            <a:avLst/>
          </a:prstGeom>
        </p:spPr>
      </p:pic>
      <p:pic>
        <p:nvPicPr>
          <p:cNvPr id="9" name="그림 8" descr="텍스트, 실내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BBBDBF85-888F-45F0-A0EE-9323E7E54D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" t="35556" r="26538" b="45942"/>
          <a:stretch/>
        </p:blipFill>
        <p:spPr>
          <a:xfrm>
            <a:off x="4140707" y="1471503"/>
            <a:ext cx="7008262" cy="2583166"/>
          </a:xfrm>
          <a:prstGeom prst="rect">
            <a:avLst/>
          </a:prstGeom>
        </p:spPr>
      </p:pic>
      <p:pic>
        <p:nvPicPr>
          <p:cNvPr id="14" name="KakaoTalk_20211008_151413923">
            <a:hlinkClick r:id="" action="ppaction://media"/>
            <a:extLst>
              <a:ext uri="{FF2B5EF4-FFF2-40B4-BE49-F238E27FC236}">
                <a16:creationId xmlns:a16="http://schemas.microsoft.com/office/drawing/2014/main" id="{99B0CC85-34C8-466A-A180-DD53585CE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28067" y="1303512"/>
            <a:ext cx="4572000" cy="4572000"/>
          </a:xfrm>
          <a:prstGeom prst="rect">
            <a:avLst/>
          </a:prstGeom>
        </p:spPr>
      </p:pic>
      <p:pic>
        <p:nvPicPr>
          <p:cNvPr id="16" name="KakaoTalk_20211008_154227012">
            <a:hlinkClick r:id="" action="ppaction://media"/>
            <a:extLst>
              <a:ext uri="{FF2B5EF4-FFF2-40B4-BE49-F238E27FC236}">
                <a16:creationId xmlns:a16="http://schemas.microsoft.com/office/drawing/2014/main" id="{BB4C13C5-A282-4C30-B3A8-78F921889B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9807" y="680213"/>
            <a:ext cx="3092385" cy="549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46246" y="58335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근데 귀찮아서 코딩하는 건 맞아요</a:t>
            </a:r>
            <a:endParaRPr lang="ko-KR" altLang="en-US" sz="40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Picture 2" descr="군사 보안업무 결재판 3급">
            <a:extLst>
              <a:ext uri="{FF2B5EF4-FFF2-40B4-BE49-F238E27FC236}">
                <a16:creationId xmlns:a16="http://schemas.microsoft.com/office/drawing/2014/main" id="{1803D1BF-1DD9-4735-B836-1D31DE4A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241" y="1283440"/>
            <a:ext cx="4397655" cy="439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81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46246" y="58335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몸 생각은 하면서 </a:t>
            </a:r>
            <a:r>
              <a:rPr lang="ko-KR" altLang="en-US" sz="2800" b="1" kern="0" dirty="0" err="1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하려구요</a:t>
            </a:r>
            <a:endParaRPr lang="ko-KR" altLang="en-US" sz="40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67028E-D19E-4A2C-8D57-753B0C54F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31" y="1249250"/>
            <a:ext cx="2649000" cy="4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14C1B-6494-401A-98D8-4FBFD5149142}"/>
              </a:ext>
            </a:extLst>
          </p:cNvPr>
          <p:cNvSpPr txBox="1"/>
          <p:nvPr/>
        </p:nvSpPr>
        <p:spPr>
          <a:xfrm>
            <a:off x="5210175" y="2829780"/>
            <a:ext cx="47625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시계보기 귀찮아서 만드는 거 아닙니다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4000" dirty="0" err="1"/>
              <a:t>아니라구요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8135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66297" y="420823"/>
            <a:ext cx="60594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게으른 사람이라 할 수 있었습니다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5CBA5E-F8AB-4C17-9068-257DEE47B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1562100"/>
            <a:ext cx="4129035" cy="40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5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20859" y="69064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자기소개 다시 만들기 귀찮아</a:t>
            </a: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..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</a:t>
            </a: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?)</a:t>
            </a:r>
            <a:endParaRPr lang="ko-KR" altLang="en-US" sz="4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9BEDB-2B05-4BDE-A1C0-03927E5A6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08" y="1606199"/>
            <a:ext cx="5600700" cy="3581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E5D5FF-4E98-469B-A5BF-00B5D0E68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92" y="1596012"/>
            <a:ext cx="33337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6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20859" y="69843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혹시</a:t>
            </a: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..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저만 아는 기계들 아니죠</a:t>
            </a: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ko-KR" altLang="en-US" sz="4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3D91AA-8A0D-4189-AAA7-A6829CFE1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7" y="1730730"/>
            <a:ext cx="55721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2" name="Picture 4" descr="삼성 [SPH-M4650] PDA폰">
            <a:extLst>
              <a:ext uri="{FF2B5EF4-FFF2-40B4-BE49-F238E27FC236}">
                <a16:creationId xmlns:a16="http://schemas.microsoft.com/office/drawing/2014/main" id="{F94EFBD8-0E30-4FC8-8D6F-2E697CBF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14" y="1395412"/>
            <a:ext cx="3660475" cy="3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23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47089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20859" y="69843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마냥 신기하기만 했던 기계들 </a:t>
            </a:r>
            <a:endParaRPr lang="ko-KR" altLang="en-US" sz="4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80CFA-8422-4834-89B8-A4748E05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62" y="1608620"/>
            <a:ext cx="2762694" cy="36407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47888F-7BA0-4F6A-9C26-BE6360AE7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2" r="21229"/>
          <a:stretch/>
        </p:blipFill>
        <p:spPr bwMode="auto">
          <a:xfrm>
            <a:off x="3944285" y="1608620"/>
            <a:ext cx="2560403" cy="36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B389FE6-4230-4C03-9DF2-0F80A9EE0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9" r="6478"/>
          <a:stretch/>
        </p:blipFill>
        <p:spPr bwMode="auto">
          <a:xfrm>
            <a:off x="6756796" y="1608620"/>
            <a:ext cx="4239156" cy="36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962A20-91A1-4716-A9C9-636FBAD84322}"/>
              </a:ext>
            </a:extLst>
          </p:cNvPr>
          <p:cNvSpPr txBox="1"/>
          <p:nvPr/>
        </p:nvSpPr>
        <p:spPr>
          <a:xfrm>
            <a:off x="5408102" y="5426246"/>
            <a:ext cx="55143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이미지 출처 </a:t>
            </a:r>
            <a:r>
              <a:rPr lang="en-US" altLang="ko-KR" sz="1050" dirty="0"/>
              <a:t>https://www.ppomppu.co.kr/zboard/view.php?id=smartphone&amp;no=22428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940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20384" y="635905"/>
            <a:ext cx="66010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동기부여는 역시 좋아하는 것으로부터</a:t>
            </a:r>
            <a:endParaRPr lang="ko-KR" altLang="en-US" sz="4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74FCA8-11D8-4DB3-BEC1-9B8254CC4F8D}"/>
              </a:ext>
            </a:extLst>
          </p:cNvPr>
          <p:cNvGrpSpPr/>
          <p:nvPr/>
        </p:nvGrpSpPr>
        <p:grpSpPr>
          <a:xfrm>
            <a:off x="1100765" y="1449310"/>
            <a:ext cx="4491369" cy="1152525"/>
            <a:chOff x="1220423" y="4486274"/>
            <a:chExt cx="4491369" cy="1152525"/>
          </a:xfrm>
        </p:grpSpPr>
        <p:pic>
          <p:nvPicPr>
            <p:cNvPr id="4" name="그림 3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891F3BFC-11B3-41EC-ADF9-C80F6E720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042" y="4491036"/>
              <a:ext cx="1714500" cy="971550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56D6ED35-7E92-42A6-BFC0-5B1C1AEC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423" y="4486274"/>
              <a:ext cx="1714500" cy="11525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459673-0760-48E7-80F0-7FCA31AAD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17" y="4486274"/>
              <a:ext cx="714375" cy="40005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CEEB1A0-920F-47CF-84C7-774A07BA1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28" y="1449310"/>
            <a:ext cx="2610680" cy="4641209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B2712CD-621E-4A8B-8698-81B2663307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852" y="1449310"/>
            <a:ext cx="2610680" cy="46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7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47089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46246" y="48175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코딩을 시작한 이유 </a:t>
            </a: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</a:t>
            </a:r>
            <a:r>
              <a:rPr lang="ko-KR" altLang="en-US" sz="4000" b="1" kern="0" dirty="0">
                <a:ln w="19050">
                  <a:noFill/>
                </a:ln>
                <a:solidFill>
                  <a:prstClr val="white">
                    <a:lumMod val="50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귀찮아서</a:t>
            </a:r>
            <a:endParaRPr lang="en-US" altLang="ko-KR" sz="28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997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B8DE3-BA19-4044-BD92-E021C9AB0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40" y="1115119"/>
            <a:ext cx="2699158" cy="47985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885B89-BA69-4A1A-BE40-3EEB9A7719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87"/>
          <a:stretch/>
        </p:blipFill>
        <p:spPr>
          <a:xfrm>
            <a:off x="7580183" y="1240201"/>
            <a:ext cx="2886424" cy="403103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27D1016-1C24-4D05-A5E5-33EAF79D6412}"/>
              </a:ext>
            </a:extLst>
          </p:cNvPr>
          <p:cNvSpPr/>
          <p:nvPr/>
        </p:nvSpPr>
        <p:spPr>
          <a:xfrm>
            <a:off x="7839512" y="5039051"/>
            <a:ext cx="1040235" cy="3748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CBDB0E1-2DD7-4353-8286-A1F43AE39639}"/>
              </a:ext>
            </a:extLst>
          </p:cNvPr>
          <p:cNvSpPr/>
          <p:nvPr/>
        </p:nvSpPr>
        <p:spPr>
          <a:xfrm>
            <a:off x="1629789" y="996861"/>
            <a:ext cx="912076" cy="371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6C975C9-A282-460A-B6A9-24FC4AB053A2}"/>
              </a:ext>
            </a:extLst>
          </p:cNvPr>
          <p:cNvSpPr/>
          <p:nvPr/>
        </p:nvSpPr>
        <p:spPr>
          <a:xfrm>
            <a:off x="3027651" y="3370145"/>
            <a:ext cx="561519" cy="371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8CE0B-5CE8-401A-997C-E38274A1AD82}"/>
              </a:ext>
            </a:extLst>
          </p:cNvPr>
          <p:cNvSpPr txBox="1"/>
          <p:nvPr/>
        </p:nvSpPr>
        <p:spPr>
          <a:xfrm>
            <a:off x="7580183" y="5630178"/>
            <a:ext cx="328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trike="sngStrike" dirty="0"/>
              <a:t>만드는 게 솔직히 더 귀찮았을 것 같은데</a:t>
            </a:r>
            <a:r>
              <a:rPr lang="en-US" altLang="ko-KR" sz="1200" strike="sngStrike" dirty="0"/>
              <a:t>…</a:t>
            </a:r>
            <a:br>
              <a:rPr lang="en-US" altLang="ko-KR" sz="1200" strike="sngStrike" dirty="0"/>
            </a:br>
            <a:r>
              <a:rPr lang="en-US" altLang="ko-KR" sz="1200" dirty="0"/>
              <a:t>(MonkeySourceScript.java)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171D82-89CD-4355-9992-96D32D527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289" y="1181840"/>
            <a:ext cx="3294848" cy="462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46246" y="58335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(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또 게임</a:t>
            </a:r>
            <a:r>
              <a:rPr lang="en-US" altLang="ko-KR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) </a:t>
            </a: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머리쓰기가 </a:t>
            </a:r>
            <a:r>
              <a:rPr lang="ko-KR" altLang="en-US" sz="4000" b="1" kern="0" dirty="0">
                <a:ln w="19050">
                  <a:noFill/>
                </a:ln>
                <a:solidFill>
                  <a:schemeClr val="bg2">
                    <a:lumMod val="50000"/>
                  </a:schemeClr>
                </a:solidFill>
                <a:ea typeface="야놀자 야체 B" panose="02020603020101020101" pitchFamily="18" charset="-127"/>
              </a:rPr>
              <a:t>귀찮아서</a:t>
            </a:r>
            <a:endParaRPr lang="ko-KR" altLang="en-US" sz="40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ABA619-E0B3-4263-8A6A-6C2A60450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42" y="1348390"/>
            <a:ext cx="5956423" cy="4621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72FBF8-716F-4EA4-AACE-BFF210C2D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06" y="1358822"/>
            <a:ext cx="23050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46246" y="58335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머리쓰기가 </a:t>
            </a:r>
            <a:r>
              <a:rPr lang="ko-KR" altLang="en-US" sz="4000" b="1" kern="0" dirty="0">
                <a:ln w="19050">
                  <a:noFill/>
                </a:ln>
                <a:solidFill>
                  <a:schemeClr val="bg2">
                    <a:lumMod val="50000"/>
                  </a:schemeClr>
                </a:solidFill>
                <a:ea typeface="야놀자 야체 B" panose="02020603020101020101" pitchFamily="18" charset="-127"/>
              </a:rPr>
              <a:t>귀찮아서</a:t>
            </a:r>
            <a:endParaRPr lang="ko-KR" altLang="en-US" sz="40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KakaoTalk_20211008_150343414">
            <a:hlinkClick r:id="" action="ppaction://media"/>
            <a:extLst>
              <a:ext uri="{FF2B5EF4-FFF2-40B4-BE49-F238E27FC236}">
                <a16:creationId xmlns:a16="http://schemas.microsoft.com/office/drawing/2014/main" id="{79447618-EE3C-4E70-8CF3-4EFA74CE16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429" y="1468106"/>
            <a:ext cx="10058488" cy="38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0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80427" y="85129"/>
            <a:ext cx="11697821" cy="6772871"/>
            <a:chOff x="280427" y="85129"/>
            <a:chExt cx="11697821" cy="6772871"/>
          </a:xfrm>
        </p:grpSpPr>
        <p:sp>
          <p:nvSpPr>
            <p:cNvPr id="54" name="사각형: 둥근 모서리 5">
              <a:extLst>
                <a:ext uri="{FF2B5EF4-FFF2-40B4-BE49-F238E27FC236}">
                  <a16:creationId xmlns:a16="http://schemas.microsoft.com/office/drawing/2014/main" id="{A632545B-A824-4B14-B7CE-62E9B53E9D5D}"/>
                </a:ext>
              </a:extLst>
            </p:cNvPr>
            <p:cNvSpPr/>
            <p:nvPr/>
          </p:nvSpPr>
          <p:spPr>
            <a:xfrm>
              <a:off x="350610" y="85129"/>
              <a:ext cx="11627638" cy="6490184"/>
            </a:xfrm>
            <a:prstGeom prst="roundRect">
              <a:avLst>
                <a:gd name="adj" fmla="val 2945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427" y="142279"/>
              <a:ext cx="11631146" cy="6715721"/>
              <a:chOff x="280427" y="142279"/>
              <a:chExt cx="11631146" cy="671572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2D2F48-EEA1-43E0-B01D-941C09E7A1BF}"/>
                  </a:ext>
                </a:extLst>
              </p:cNvPr>
              <p:cNvSpPr/>
              <p:nvPr/>
            </p:nvSpPr>
            <p:spPr>
              <a:xfrm>
                <a:off x="5757634" y="4419599"/>
                <a:ext cx="676729" cy="24384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AFEA1B0-7E90-4454-8520-63B3694D54C1}"/>
                  </a:ext>
                </a:extLst>
              </p:cNvPr>
              <p:cNvSpPr/>
              <p:nvPr/>
            </p:nvSpPr>
            <p:spPr>
              <a:xfrm>
                <a:off x="3346450" y="6785373"/>
                <a:ext cx="54991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80427" y="142279"/>
                <a:ext cx="11631146" cy="6500418"/>
                <a:chOff x="2487477" y="2070100"/>
                <a:chExt cx="7214869" cy="4032248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A632545B-A824-4B14-B7CE-62E9B53E9D5D}"/>
                    </a:ext>
                  </a:extLst>
                </p:cNvPr>
                <p:cNvSpPr/>
                <p:nvPr/>
              </p:nvSpPr>
              <p:spPr>
                <a:xfrm>
                  <a:off x="2489653" y="2070100"/>
                  <a:ext cx="7212693" cy="4025900"/>
                </a:xfrm>
                <a:prstGeom prst="roundRect">
                  <a:avLst>
                    <a:gd name="adj" fmla="val 2945"/>
                  </a:avLst>
                </a:pr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63500" dir="8400000" algn="t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DE4D06AB-7B53-4D8E-BD07-9C5ED184E150}"/>
                    </a:ext>
                  </a:extLst>
                </p:cNvPr>
                <p:cNvSpPr/>
                <p:nvPr/>
              </p:nvSpPr>
              <p:spPr>
                <a:xfrm>
                  <a:off x="2487477" y="2076448"/>
                  <a:ext cx="7212693" cy="4025900"/>
                </a:xfrm>
                <a:custGeom>
                  <a:avLst/>
                  <a:gdLst>
                    <a:gd name="connsiteX0" fmla="*/ 118563 w 7212693"/>
                    <a:gd name="connsiteY0" fmla="*/ 0 h 4025900"/>
                    <a:gd name="connsiteX1" fmla="*/ 7094130 w 7212693"/>
                    <a:gd name="connsiteY1" fmla="*/ 0 h 4025900"/>
                    <a:gd name="connsiteX2" fmla="*/ 7212693 w 7212693"/>
                    <a:gd name="connsiteY2" fmla="*/ 118563 h 4025900"/>
                    <a:gd name="connsiteX3" fmla="*/ 7212693 w 7212693"/>
                    <a:gd name="connsiteY3" fmla="*/ 3907337 h 4025900"/>
                    <a:gd name="connsiteX4" fmla="*/ 7094130 w 7212693"/>
                    <a:gd name="connsiteY4" fmla="*/ 4025900 h 4025900"/>
                    <a:gd name="connsiteX5" fmla="*/ 6916009 w 7212693"/>
                    <a:gd name="connsiteY5" fmla="*/ 4025900 h 4025900"/>
                    <a:gd name="connsiteX6" fmla="*/ 6916009 w 7212693"/>
                    <a:gd name="connsiteY6" fmla="*/ 242388 h 4025900"/>
                    <a:gd name="connsiteX7" fmla="*/ 6797446 w 7212693"/>
                    <a:gd name="connsiteY7" fmla="*/ 123825 h 4025900"/>
                    <a:gd name="connsiteX8" fmla="*/ 0 w 7212693"/>
                    <a:gd name="connsiteY8" fmla="*/ 123825 h 4025900"/>
                    <a:gd name="connsiteX9" fmla="*/ 0 w 7212693"/>
                    <a:gd name="connsiteY9" fmla="*/ 118563 h 4025900"/>
                    <a:gd name="connsiteX10" fmla="*/ 118563 w 7212693"/>
                    <a:gd name="connsiteY10" fmla="*/ 0 h 402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12693" h="4025900">
                      <a:moveTo>
                        <a:pt x="118563" y="0"/>
                      </a:moveTo>
                      <a:lnTo>
                        <a:pt x="7094130" y="0"/>
                      </a:lnTo>
                      <a:cubicBezTo>
                        <a:pt x="7159611" y="0"/>
                        <a:pt x="7212693" y="53082"/>
                        <a:pt x="7212693" y="118563"/>
                      </a:cubicBezTo>
                      <a:lnTo>
                        <a:pt x="7212693" y="3907337"/>
                      </a:lnTo>
                      <a:cubicBezTo>
                        <a:pt x="7212693" y="3972818"/>
                        <a:pt x="7159611" y="4025900"/>
                        <a:pt x="7094130" y="4025900"/>
                      </a:cubicBezTo>
                      <a:lnTo>
                        <a:pt x="6916009" y="4025900"/>
                      </a:lnTo>
                      <a:lnTo>
                        <a:pt x="6916009" y="242388"/>
                      </a:lnTo>
                      <a:cubicBezTo>
                        <a:pt x="6916009" y="176907"/>
                        <a:pt x="6862927" y="123825"/>
                        <a:pt x="6797446" y="123825"/>
                      </a:cubicBezTo>
                      <a:lnTo>
                        <a:pt x="0" y="123825"/>
                      </a:lnTo>
                      <a:lnTo>
                        <a:pt x="0" y="118563"/>
                      </a:lnTo>
                      <a:cubicBezTo>
                        <a:pt x="0" y="53082"/>
                        <a:pt x="53082" y="0"/>
                        <a:pt x="118563" y="0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id="{A632545B-A824-4B14-B7CE-62E9B53E9D5D}"/>
                  </a:ext>
                </a:extLst>
              </p:cNvPr>
              <p:cNvSpPr/>
              <p:nvPr/>
            </p:nvSpPr>
            <p:spPr>
              <a:xfrm>
                <a:off x="442294" y="329379"/>
                <a:ext cx="11253131" cy="6115984"/>
              </a:xfrm>
              <a:prstGeom prst="roundRect">
                <a:avLst>
                  <a:gd name="adj" fmla="val 1076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046246" y="58335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반도체 공부하기가 </a:t>
            </a:r>
            <a:r>
              <a:rPr lang="ko-KR" altLang="en-US" sz="4000" b="1" kern="0" dirty="0">
                <a:ln w="19050">
                  <a:noFill/>
                </a:ln>
                <a:solidFill>
                  <a:schemeClr val="bg2">
                    <a:lumMod val="50000"/>
                  </a:schemeClr>
                </a:solidFill>
                <a:ea typeface="야놀자 야체 B" panose="02020603020101020101" pitchFamily="18" charset="-127"/>
              </a:rPr>
              <a:t>귀찮아서</a:t>
            </a:r>
            <a:r>
              <a:rPr lang="en-US" altLang="ko-KR" sz="4000" b="1" kern="0" dirty="0">
                <a:ln w="19050">
                  <a:noFill/>
                </a:ln>
                <a:solidFill>
                  <a:schemeClr val="bg2">
                    <a:lumMod val="50000"/>
                  </a:schemeClr>
                </a:solidFill>
                <a:ea typeface="야놀자 야체 B" panose="02020603020101020101" pitchFamily="18" charset="-127"/>
              </a:rPr>
              <a:t>(?)</a:t>
            </a:r>
            <a:endParaRPr lang="ko-KR" altLang="en-US" sz="40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48243-B4D2-4408-A63C-F2C760C7C915}"/>
              </a:ext>
            </a:extLst>
          </p:cNvPr>
          <p:cNvSpPr txBox="1"/>
          <p:nvPr/>
        </p:nvSpPr>
        <p:spPr>
          <a:xfrm>
            <a:off x="6610525" y="1870745"/>
            <a:ext cx="453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EBD93-3266-4D97-B738-7F126DDA0D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26" y="1545215"/>
            <a:ext cx="4345961" cy="43459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B0AD2B-82CB-4BF7-90E2-EE04F8F4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256" y="2238375"/>
            <a:ext cx="25146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978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1560</Words>
  <Application>Microsoft Office PowerPoint</Application>
  <PresentationFormat>와이드스크린</PresentationFormat>
  <Paragraphs>127</Paragraphs>
  <Slides>14</Slides>
  <Notes>14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야놀자 야체 B</vt:lpstr>
      <vt:lpstr>Arial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태은우</cp:lastModifiedBy>
  <cp:revision>7</cp:revision>
  <dcterms:created xsi:type="dcterms:W3CDTF">2021-09-22T03:36:31Z</dcterms:created>
  <dcterms:modified xsi:type="dcterms:W3CDTF">2021-11-07T11:04:23Z</dcterms:modified>
</cp:coreProperties>
</file>